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39"/>
  </p:notesMasterIdLst>
  <p:handoutMasterIdLst>
    <p:handoutMasterId r:id="rId40"/>
  </p:handoutMasterIdLst>
  <p:sldIdLst>
    <p:sldId id="344" r:id="rId2"/>
    <p:sldId id="367" r:id="rId3"/>
    <p:sldId id="258" r:id="rId4"/>
    <p:sldId id="375" r:id="rId5"/>
    <p:sldId id="376" r:id="rId6"/>
    <p:sldId id="377" r:id="rId7"/>
    <p:sldId id="288" r:id="rId8"/>
    <p:sldId id="289" r:id="rId9"/>
    <p:sldId id="378" r:id="rId10"/>
    <p:sldId id="379" r:id="rId11"/>
    <p:sldId id="292" r:id="rId12"/>
    <p:sldId id="296" r:id="rId13"/>
    <p:sldId id="302" r:id="rId14"/>
    <p:sldId id="303" r:id="rId15"/>
    <p:sldId id="297" r:id="rId16"/>
    <p:sldId id="298" r:id="rId17"/>
    <p:sldId id="299" r:id="rId18"/>
    <p:sldId id="300" r:id="rId19"/>
    <p:sldId id="301" r:id="rId20"/>
    <p:sldId id="304" r:id="rId21"/>
    <p:sldId id="305" r:id="rId22"/>
    <p:sldId id="306" r:id="rId23"/>
    <p:sldId id="308" r:id="rId24"/>
    <p:sldId id="307" r:id="rId25"/>
    <p:sldId id="309" r:id="rId26"/>
    <p:sldId id="310" r:id="rId27"/>
    <p:sldId id="311" r:id="rId28"/>
    <p:sldId id="312" r:id="rId29"/>
    <p:sldId id="313" r:id="rId30"/>
    <p:sldId id="314" r:id="rId31"/>
    <p:sldId id="315" r:id="rId32"/>
    <p:sldId id="316" r:id="rId33"/>
    <p:sldId id="317" r:id="rId34"/>
    <p:sldId id="323" r:id="rId35"/>
    <p:sldId id="318" r:id="rId36"/>
    <p:sldId id="319" r:id="rId37"/>
    <p:sldId id="34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8225"/>
    <a:srgbClr val="27823F"/>
    <a:srgbClr val="2629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5" autoAdjust="0"/>
    <p:restoredTop sz="94660"/>
  </p:normalViewPr>
  <p:slideViewPr>
    <p:cSldViewPr snapToGrid="0">
      <p:cViewPr varScale="1">
        <p:scale>
          <a:sx n="106" d="100"/>
          <a:sy n="106" d="100"/>
        </p:scale>
        <p:origin x="1962"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886"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B548F-E164-4D9F-A017-507A614754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89FF16F-2ADC-423B-8AA2-14F76ECB1E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FA85B-F0D0-46B4-B4F4-F331F321C77C}" type="datetimeFigureOut">
              <a:rPr lang="en-IN" smtClean="0"/>
              <a:t>14-06-2022</a:t>
            </a:fld>
            <a:endParaRPr lang="en-IN"/>
          </a:p>
        </p:txBody>
      </p:sp>
      <p:sp>
        <p:nvSpPr>
          <p:cNvPr id="4" name="Footer Placeholder 3">
            <a:extLst>
              <a:ext uri="{FF2B5EF4-FFF2-40B4-BE49-F238E27FC236}">
                <a16:creationId xmlns:a16="http://schemas.microsoft.com/office/drawing/2014/main" id="{25AA4EB2-7A68-4302-BAF7-B6B18D2CF8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1089233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1:32.57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117 150 11 0,'0'0'334'16,"0"0"-180"-16,0 0-28 15,0 0-1-15,0 0-14 16,0 0-73-16,-21-11 2 16,21 2 4-16,7 3-11 15,7 0 35-15,10-2-37 16,10-4-9-16,18 4 15 15,37-4-25-15,38 2 17 16,52-3-9-16,48 7-19 0,27 4 14 16,11 2-15-1,-3 0 0-15,-11 0-3 0,-28 0 12 16,-17 0-9-16,-6 8 0 16,-8-2 3-16,-6-4-2 15,-7-2-1-15,-7 0 0 16,-18 0 1-16,-26 0 8 15,-32 0-9-15,-24-5 0 16,-34 2 4-16,-17 1 5 16,-11 2-6-16,-10 0 10 15,0-4 31-15,0 2-37 16,0 2 21-16,0-3-6 0,0-1-21 16,0 4 27-1,0 0-28-15,0 0 1 0,0 0 5 16,7 0-1-16,-7 0-5 15,0 0 0-15,0 0-5 16,0 0-9-16,0 0 14 16,0 0-11-16,-17 0 11 15,-35 0 0-15,-13 0 13 16,-18 0-13-16,-6 4 5 16,-8-1-14-16,-19 3 9 15,-25-1 0-15,-24 5-1 16,-28-3-3-16,-6 4 1 15,-25-5 1-15,4 0-13 16,-17 0 12-16,13 2-4 16,11 1-2-16,3 0 9 0,18 5-22 15,13-3 20-15,31 1-3 16,38-4 0-16,35-2-8 16,40-4 16-16,18-2-3 15,17 0 0-15,0 0 3 16,0 0-3-16,-14 0 0 15,0 0 3-15,-17 4-10 16,-6 2 7-16,-15 0-2 16,7-1-3-16,11 1-1 15,10-1 6-15,17-5 0 0,7 0 4 16,0 0-10 0,0 0 6-16,-7 0 0 0,0 0 0 15,-3 3-4-15,3 0 4 16,0-3 0-16,7 0 6 15,0 0-14-15,0 0 8 16,0 0 0-16,0 0-2 16,0 0 9-16,0 0-7 15,0 0 0-15,0 0 1 16,0 0-6-16,0 0 5 16,0 0 0-16,0 0 0 15,0 0 10-15,0 0-10 16,0 0 0-16,0 0-6 15,14 0-1-15,24 0 14 16,31 0-7-16,41 0 0 0,44 3 10 16,63-3-6-16,48 0-4 15,48 0 3-15,13 0-13 16,1-9 10-16,-11 4 0 16,-27-4-1-16,-35 7 15 15,-54-2-12-15,-45 4-2 16,-35 0 1-16,-41 0 13 15,-27 0-13-15,-8 0 4 16,-13 0 0-16,0 0 5 16,-17 0-4-16,7 0-6 15,3 0 4-15,-17 0 4 16,-7 0-2-16,0 0-5 16,0 0 6-16,0 0 2 0,0 0-6 15,-31 0-3-15,-79 0 0 16,-45 0 7-16,-45 0-7 15,-23 0 0-15,-7 0 0 16,-1 0 15-16,-6 0-19 16,-7 0 4-16,13 0 0 15,18 0-5-15,21 0 5 16,27 0 0-16,24 9-1 16,24 0 3-16,21-4-7 15,6 4 5-15,25-3 0 16,-4-1-13-16,4 7 13 15,-4-4-8-15,10 4 8 0,1-1-27 16,20-2 20 0,7-3 5-16,18-4-5 0,13 1-2 15,0-3-6-15,0 0 15 16,0 0-2-16,0 0 6 16,0 0-7-16,0 0 3 15,0 0 0-15,0 0-3 16,0 0 7-16,0 0-4 15,0 0 0-15,0 0 10 16,0 0-19-16,13 0 9 16,32 0 0-16,37 0 7 15,29 0-1-15,29 0-6 0,19 0 13 16,2 0-7-16,4 0 8 16,4 0-14-16,23 0 3 15,25 0 5-15,13-5-2 16,-10 1-6-16,-3 4 0 15,-11 0 12-15,-13 0-9 16,-7 0-3-16,-39 0 0 16,-26 0 3-16,-42 0-1 15,-35 0-2-15,-26 0 6 16,-5 0 3-16,-13 0-6 16,0 0-3-16,0 0 0 15,0 0-7-15,-58 0 21 16,-55 12-10-16,-49 5-4 15,-55 3 8-15,-27-3-5 16,-21 0-3-16,-23 1 0 0,-5-1-2 16,15-5 2-16,17-2 0 15,47-4-3-15,29 0 17 16,26 0-19-16,36 0 5 16,20 5 0-16,6 1-14 15,22-4 18-15,23 0-4 16,21-3 0-16,24-1 8 15,7-1-12-15,0 0 4 16,0-3 0-16,0 0-12 16,0 0 8-16,0 3 4 15,0-1-5-15,14 4 13 16,3-3-6-16,21 3-2 0,14 0 0 16,34-6 0-16,65 0 8 15,48 0-8-15,52 0 0 16,38 0 5-16,24-6-11 15,-17 0 6-15,-14 3 0 16,-38 3 2-16,-38-3 1 16,-41 0-3-16,-31 1 0 15,-31 2 11-15,-24 0-11 16,-10-3 0-16,-24 3 0 16,-7 0 2-16,-4 0 2 15,-10 0-4-15,-10 0 0 16,10 0 12-16,-17 0-16 15,0 0 4-15,6 0 0 0,-13 0-2 16,0 0 2-16,0 0 0 16,0 0 0-16,0 0 1 15,-6 0-11-15,-60 0 3 16,-54 5 7-16,-42 4 4 16,-54 0-2-16,-22-6-2 15,-6-1 0-15,7-2-16 16,7 0 12-16,23 0-5 15,15 3-2-15,37 0 6 16,14 3-9-16,21 0 14 16,24-4-1-16,23 4 7 15,-2-3-11-15,9 6 5 0,-2-4 0 16,9 4-10-16,1 2 10 16,13-5 0-16,0 2 0 15,21-4-10-15,17-2 4 16,7-2 6-16,0 0-3 15,0 0-7-15,24 0 3 16,28 0 7-16,-7 0 1 16,-1 4 10-16,1-2-13 15,0-2 2-15,13 0 0 16,25 0-3-16,20 0 5 16,21 0-2-16,34 0 0 15,17 0 10-15,18 0-9 16,17 0-1-16,-4 0 0 0,10 6 11 15,-2 2-5 1,2 0 3-16,-16 2-3 0,-8-2 4 16,-20 0 4-16,-24-5-12 15,-31 0 0-15,-28 3 13 16,-23-6-7-16,-29 3-6 16,-12 0 0-16,-25-3 9 15,0 0-10-15,0 0-1 16,0 0-6-16,-25 0 1 15,-33 0 1-15,-45 0 4 16,-45 0 0-16,-55 0 2 16,-24 0-9-16,-34 0 7 0,-14 0-2 15,-7 0-10 1,-7 0 4-16,17 0-6 0,18 3 7 16,55-1-4-16,44 3 8 15,45-4 3-15,34 2 0 16,25-3-16-16,20 3 13 15,24-3 3-15,0 0 0 16,0 0-1-16,0 0-10 16,-10 0 11-16,-4 0 0 15,8 0-4-15,-5 0 11 16,5 0-7-16,6 0 0 16,7 0 3-16,0 0-18 15,-7 6 15-15,-3 2 0 16,-4-2-10-16,7 0 18 15,0-6-8-15,7 2 0 0,0-2 5 16,0 0-13 0,0 3 8-16,0 2 0 0,-7-5-4 15,0 4 7-15,7-4-3 16,0 0 0-16,0 0 9 16,0 0-13-16,0 0 4 15,0 0 0-15,0 0 5 16,0 0 3-16,-10 0-8 15,10 0 0-15,-7 0 6 16,-7 0-14-16,1 0 8 16,-5 0 0-16,11 0-7 15,1 3 11-15,6-3-4 0,0 0 0 16,0 0 8-16,0 0-18 16,0 0 10-16,0 0 0 15,0 3-10-15,0 2 10 16,-24-1 0-16,10 5-1 15,-7-8 11-15,4 3-16 16,17-2 6-16,0-2 0 16,0 0-11-16,0 0 9 15,0 0 2-15,0 0 0 16,0 4 3-16,0-4-15 16,0 0 12-16,0 2 0 15,0 1-8-15,-7-3 17 16,7 0-9-16,0 2 0 15,-21 5 4-15,-9-2-7 16,-22 4 3-16,-13 2-7 0,-4 1 5 16,17-3-13-16,25-1 15 15,16-3 0-15,11-1 3 16,0-3-15-16,0 3 4 16,0 2-11-16,0 3 15 15,25-4 6-15,-5-3-2 16,11 5 2-16,7-7 8 15,7 0-7-15,6 0-3 16,15 0 0-16,9 0 12 16,-3 0-4-16,11 0-1 0,-7 0-7 15,-11 0 10 1,-20 0-11-16,-14 0 1 0,3 0 0 16,4 0-3-16,0 0 13 15,13 0-10-15,8 0 0 16,9 0 5-16,11 0-9 15,11-3 4-15,-1-1 0 16,14-1 9-16,11-1-2 16,-4 4 0-16,7-1 7 15,-11 1-7-15,-3-2 6 16,1 0-7-16,-8 3-4 16,0-3 17-16,0 2-9 15,1-1-6-15,-8 0 3 16,7 3-3-16,1 0 12 15,-25 0-16-15,4 0 0 0,-25 0 1 16,-13 0 8 0,-7 0-9-16,-17 0 0 0,6 0 6 15,18 0-11-15,7 3 5 16,13 0 0-16,11 3 2 16,-11-5 5-16,1 3-7 15,-8 0 0-15,-6-2 7 16,0-2-11-16,-7 3 4 15,-18-3 0-15,-9 0-6 16,-4 0 14-16,-7 0-8 16,6 0 0-16,1 0 5 15,0 0-10-15,0 0 5 0,10 0 0 16,-3 0-5-16,7 0 14 16,10 0-9-16,0 0 0 15,-4 0 7-15,-3 0-12 16,-3 0 5-16,10 0 0 15,-4 0 5-15,4 0 3 16,7 0-8-16,-11 0 0 16,-9 0 11-16,-11 0-17 15,-7 0 6-15,0 0 0 16,0 0-3-16,0 0 14 16,0 0-11-16,0 0 0 15,6 0 6-15,-6 0-15 16,0 0 9-16,7 0 0 0,0 0-8 15,10 0 18 1,-10 0-10-16,-7 0 0 0,7 0 3 16,0 0-10-16,0-3 7 15,0 1 0-15,-7 2-1 16,0-4 12-16,0 4-11 16,0-4 0-16,0-1 8 15,0 0 11-15,0-10-19 16,0 1 3-16,0-6-5 15,0-5 13-15,-14-8-11 16,0 3 0-16,-10 1 8 16,17-3-15-16,0 4 7 0,7 0 0 15,-6 1-3 1,-1 5 14-16,7 5-11 0,-18 2 0 16,5 4 1-16,6-1-16 15,-14 4 15-15,4 0-3 16,3 4-10-16,-10-1 11 15,4 2 2-15,-1-3 0 16,-10 3 2-16,7-2 0 16,3 2-2-16,14 3 0 15,1 0-4-15,6 0 14 16,0 0-10-16,0 0 0 16,0 0-2-16,0-3-9 15,34-3-1-15,21-3 12 16,3-1 3-16,1-2 9 15,-21 5-12-15,-11 2 0 0,-17 3 4 16,-3 2-11 0,-7-3 7-16,0 3 0 0,0 0 0 15,0 0 11-15,0 0-11 16,0 0 0-16,0 0-9 16,0 0-3-16,-24 0-6 15,-14 0 18-15,-3-6 1 16,-4 6 13-16,15-6-14 15,9 3 0-15,11 0 6 16,10 3-12-16,0-2 6 16,0 2 0-16,0-3-8 15,10 0-14-15,17-3 22 0,11-2 0 16,7-1 7-16,-18 0-9 16,-9-2 2-16,2 1 0 15,4-6-1-15,-10 2 12 16,0 2-11-16,3-2 0 15,-17 6 1-15,7-4-5 16,-7 1 5-16,0-3-1 16,0 2 0-16,0 0 0 15,-7 1-3-15,-24 3 3 16,17-1 0-16,-10 3-7 16,17 1 8-16,1-1-1 15,6 6 0-15,0-3 10 16,0 3-10-16,0 0 0 0,0 0 2 15,0 0-11 1,0 0 9-16,0 0 0 0,0 0-3 16,0 0 13-16,0-9-10 15,0 1 0-15,6-4 2 16,8-5-3-16,-4 8 1 16,-3-4 0-16,0-2-2 15,-7 1 14-15,0 5-14 16,0 3 2-16,0 1-9 15,0 2 1-15,-31-6-8 16,-7 7 13-16,-3 2-5 16,3 0-3-16,1 0 8 15,6 0-57-15,-4 8-139 16,-3 9-181-16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5:22.398"/>
    </inkml:context>
    <inkml:brush xml:id="br0">
      <inkml:brushProperty name="width" value="0.05" units="cm"/>
      <inkml:brushProperty name="height" value="0.05" units="cm"/>
      <inkml:brushProperty name="color" value="#3165BB"/>
      <inkml:brushProperty name="fitToCurve" value="1"/>
    </inkml:brush>
  </inkml:definitions>
  <inkml:trace contextRef="#ctx0" brushRef="#br0">128 90 379 0,'0'0'511'0,"0"0"-307"16,0 0-18-16,0 0-27 16,0 0-66-16,0 0-17 15,6-77-35-15,-6 77-24 16,0 0 13-16,0 0-27 15,0 9 0-15,0 28-3 16,-13 26 2-16,-25 17 6 16,10 3-7-16,4 8 5 15,4 10-3-15,9 7-3 16,11 7 0-16,0-9 3 0,0-9 0 16,31-14-3-16,14-26 0 15,7-14-9-15,-1-15-29 16,1-10-101-16,-8-4-94 15,-6-9-157-15</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6:14.822"/>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294 307 198 0,'0'0'489'0,"0"0"-345"0,0 0-50 16,0 0 2-16,0 0 15 16,0 0-67-16,0 0-14 15,-207-32-22-15,266 29 5 16,58-2 5-16,68-4-6 15,84-5 26-15,64 0 33 16,59-4-44-16,17-2 14 16,-10 6-11-16,-65 3-25 15,-59 7 32-15,-83 4-28 16,-75 0-9-16,-48 0 17 16,-42 0-6-16,-27 0-11 15,0 0 0-15,0 0 9 0,0 0-17 16,0 0 8-1,-65 12-2-15,-69 5 2 0,-86 6 0 16,-93 6 14-16,-27-6-14 16,-32-3 13-16,8-6-22 15,17-6 9-15,51-2 0 16,65-3-4-16,90-3 15 16,69 0-11-16,48 0 0 15,24 0 5-15,0 0-22 16,52 0 17-16,68 0 0 15,86 6-11-15,83-6 22 16,45 0-11-16,23 0 0 0,-9-12 7 16,-39 4-3-1,-34 1-4-15,-65 7 0 0,-79 0-7 16,-56 0 12-16,-54 0-5 16,-21 0 0-16,0 0 4 15,0 0-17-15,-45 15 13 16,-86 11 0-16,-71 8-9 15,-63 3 18-15,-31-5-9 16,-3-6 0-16,27-3 8 16,25-3-16-16,41-5 8 15,27-8 0-15,48-1-6 16,42-3 19-16,37-3-13 16,35 0 0-16,17 0 5 0,0 0-18 15,38 2 13 1,96 5-4-16,96-7-15 0,104 0 25 15,65 0-6-15,17-12 0 16,-45-1 4-16,-89 0-14 16,-100 5 10-16,-86 5 0 15,-58-1-10-15,-38 4 23 16,0 0-13-16,0 0 0 16,-38 0-18-16,-78 0 18 15,-91 19-9-15,-61 3 9 16,-35 1-1-16,-9-3 14 15,9-3-13-15,28-6 0 16,24-2 9-16,58-3-2 16,52 0-7-16,59-6 0 0,44 0-4 15,31 0 17 1,7 0-13-16,0 0 0 0,83 0-5 16,65 0 2-16,75 0 3 15,80 0 0-15,30 0 2 16,21-3 12-16,-27-6-14 15,-52 9 0-15,-69 0 7 16,-72 0-15-16,-65 0 8 16,-41 0 0-16,-28 0-9 15,0 0 9-15,-52 14-6 16,-103 18-6-16,-96 8 12 16,-68 5 5-16,-53-2-5 15,-13-5 0-15,21-9-12 0,23-9 25 16,77-13-13-1,68-4 0-15,79-3 4 0,65 0-10 16,45 0 6-16,7 0 0 16,0 0-7-16,72 0 9 15,76 0-2-15,83 0 0 16,88 0 11-16,46 0-16 16,20-5 7-16,7-6-2 15,-28-3 7-15,-54 5 2 16,-66 1-9-16,-86 4 0 15,-79 2 1-15,-48-2-11 16,-31 4 10-16,0 0 0 0,0 0-4 16,-31 0-4-1,-72 0 8-15,-76 6 0 0,-79 15 5 16,-37-1-6-16,-11-4 1 16,3-1 0-16,14-1-5 15,21-8 15-15,55 0-10 16,79-6 0-16,65 0 5 15,55 0-15-15,14 0 10 16,0 0 0-16,83 0-3 16,58 0 10-16,89 0-7 15,73 0 0-15,23 0 6 16,8-12-10-16,-52-2 4 16,-62 5 0-16,-69 1-2 15,-65 4 7-15,-48 1-5 16,-38 3 0-16,0-2 2 0,-38-1-19 15,-93-3 17-15,-78 0 0 16,-63 4-7-16,-48-1 18 16,-13-1-12-16,6-1 1 15,7-3 0-15,11-1-11 16,34-2 11-16,38 2 0 16,65 1 1-16,86 0 17 15,55 2-17-15,31-1-1 16,0 2 1-16,0 2-19 15,72-3 18-15,69-2 0 0,69-6-3 16,79-10 19 0,37-4-19-16,8-6 3 0,-18-1 0 15,-55 4-2-15,-75 5 2 16,-69 12 0-16,-65 5-4 16,-42 9 25-16,-10-5-18 15,-31-4-3-15,-79-3 3 16,-83 2-18-16,-68 6 4 15,-35 4 11-15,-10 0-3 16,35 0 21-16,47 0-18 16,45 0 0-16,69 0 1 15,66-2-6-15,23-2 5 16,21 4 0-16,34 0 0 16,87 0 6-16,71 6-6 15,90 3 0-15,45-5 1 0,27-4-5 16,-20 0 13-16,-53-7-9 15,-81-7 0-15,-80 5 16 16,-68 4-17-16,-38 2 1 16,-14-6 0-16,0-5-1 15,-66-7 1-15,-47-1 0 16,-49 5-8-16,-54 8 2 16,-35 0-1-16,-31 7 7 15,0 0 0-15,17-5-2 16,28 2 5-16,65-4-3 15,75 3 0-15,53-3 14 16,44 4-19-16,24-1 5 16,100-5-10-16,92-6-9 15,94-9 23-15,47-6-4 0,-16-5 0 16,-46 0 10-16,-78 0-13 16,-83 8 3-16,-69 15 0 15,-51 9-4-15,-14-2 20 16,-27-4-15-16,-87-1-1 15,-61 4-3-15,-80 8-5 16,-54 0 8-16,-25 13 0 16,8 2-10-16,51 3 17 15,68-7-7-15,60-5 0 16,57 0 14-16,32 2-21 16,27-1 7-16,17-2 0 15,4 1-19-15,10 1-3 16,17 2-44-16,62-5 30 0,55-4 21 15,45 0 6-15,37-4 9 16,29-18 0-16,6-7-9 16,0 0 19-16,3 4-10 15,-17 2 0-15,-30 5 8 16,-53 10-10-16,-51 8 2 16,-51 0 0-16,-52 0-10 15,0 0 9-15,-27 0-3 16,-70 20-18-16,-44 16 22 15,-44-3 3-15,-1-8-3 16,24-5 0-16,21-6-12 16,28-2-25-16,34 5-76 0,3 7-56 15,25 10-134-15</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6:17.82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562 635 481 0,'0'0'153'15,"0"0"-80"-15,0 0 0 16,0 0 30-16,0 0-49 16,0 0 13-16,-86-114-17 15,69 105-10-15,10-6 22 16,-7 1-44-16,8 0 3 0,-12 0 21 15,5-2-33-15,6 6 18 16,7-1-11-16,-7 5-14 16,7 6 21-16,0-3-17 15,0 3-5-15,0 0 0 16,0 0 13-16,0 0-14 16,0-3 0-16,0 3 2 15,0 0-2-15,0 0 0 16,0 0 0-16,0-3 35 15,0 3-34-15,0 0 22 0,0 0-23 16,0-3 5 0,27-5-15-16,63-7 13 0,51-7-3 15,89-4 0-15,66-3 4 16,54 1-4-16,18 5 0 16,-10 3 6-16,-55 8 1 15,-59 4-5-15,-66 2 9 16,-67 6 26-16,-50 0-37 15,-47 0 20-15,-14 0-11 16,0 0-9-16,0 0 4 16,-65 0-4-16,-56 0 0 15,-50 0 7-15,-43 6 6 16,-16 2-13-16,-38 1 0 16,-4 2 2-16,-34 1-4 15,4-1 2-15,20-5 0 0,31 0-4 16,65-6 16-16,59 0-12 15,68 0 0-15,35 0 3 16,24 0-13-16,0 0 10 16,17 0-8-16,56-17 6 15,61-12-11-15,75-8 13 16,56 2 0-16,48-1-13 16,34 1 8-16,18 7-11 15,-18 2 16-15,-27 9-2 16,-48 5 13-16,-56 12-11 15,-61 0 0-15,-59 0 7 16,-58 0-15-16,-31 0 8 16,-7 0 0-16,-38 20-6 15,-86 6 10-15,-61 14-4 0,-77 0 0 16,-27-6 15 0,-27-2-21-16,-11-7 6 0,-13 4 0 15,-4-6 4-15,35 0 9 16,41-3-13-16,68-6 0 15,90-5 5-15,65-3-16 16,39-4 11-16,19 1-7 16,104 1 5-16,120-4 4 15,114 0 0-15,72-7-2 16,41-16-5-16,-24 0-3 16,-48 5 4-16,-58 2 4 15,-59 11 0-15,-55 5 8 16,-72 0-9-16,-59 0 1 0,-51 0 0 15,-38 0-15-15,0 0 14 16,-38 21-17-16,-92 9 9 16,-87 16 9-16,-72 5 18 15,-68-2-18-15,-35-1 3 16,-31 1-14-16,-7-3 12 16,45-7-1-16,65-4 0 15,76-12 14-15,89-7-15 16,66-3 1-16,61-7 0 15,18-6-12-15,10 0 9 16,45 0-7-16,89 0-1 16,96 0 11-16,117-4 16 0,83-22-16 15,38-2 0-15,-14 3-7 16,-55 1 15-16,-66 5-8 16,-82 7 0-16,-79 4 6 15,-76 8-11-15,-58 0 5 16,-38 0 0-16,0 0-11 15,-76 14-7-15,-102 20 18 16,-101 12-2-16,-92 2 12 16,-59-2-7-16,-31-8-3 15,0-7 0-15,63-6-4 16,50-5 12-16,73-2-8 16,90-7 0-16,75-3 10 15,58-4-15-15,52-4 5 0,7 0-12 16,110 0 10-1,106 0 4-15,125 0 3 0,105-23-5 16,67-3 12-16,-12 2-15 16,-33 2 4-16,-73 5-1 15,-85 5 3-15,-94 4 1 16,-82 5-4-16,-82 3 0 16,-35 0 4-16,-24 0-5 15,0 0 1-15,-76 0 0 16,-86 9 8-16,-89 13-7 15,-82 7 8-15,-56-3-9 16,-30 0 5-16,-42 2-10 0,7 3 5 16,35 1 0-1,54-3-1-15,114-6 12 0,110-9-11 16,90-8 0-16,51-6-11 16,86 0 7-16,106 0-5 15,135-11 9-15,110-25 0 16,92 1 13-16,25-7-13 15,-28 8 0-15,-59 9 5 16,-102 5-3-16,-94 8-2 16,-75 6 0-16,-92-2-3 15,-46 6 8-15,-37-2-5 16,-21 0 0-16,0 4 2 16,-79 0-7-16,-86 10 14 15,-100 22-9-15,-100 10 7 16,-58 1 4-16,-34 0-12 0,-11 0 1 15,1-3 0-15,44-3-2 16,83-2 2-16,102-13 0 16,111-5-1-16,69-8 9 15,58-6-16-15,0-3 6 16,31 0-23-16,72 0 25 16,75 0 4-16,80-20-4 15,83-14 6-15,75-7 2 16,58 1-8-16,39-3 0 15,2 9 3-15,-30 9-4 16,-72 7 1-16,-93 10 0 16,-121 5-3-16,-86 3 7 0,-78 0-4 15,-35 0 0-15,-117 0-10 16,-120 23 10-16,-142 19 4 16,-95 11-2-16,-59-2 4 15,7-2 1-15,27-6-9 16,70-7 2-16,81-13 0 15,87-9-1-15,99-8 2 16,80-3-1-16,61-3 0 16,21 0 4-16,0 0-10 15,45 0 6-15,79 0-1 16,85 0-3-16,108 0 4 16,47-14 0-16,39 0 4 15,-11 2 3-15,-38 4-6 0,-41 2-1 16,-49 6 5-1,-61-3-12-15,-86 3 7 0,-52 0 0 16,-41 0-3-16,-24 0 13 16,0 0-19-16,-82 0 9 15,-80 0 0-15,-106 14 2 16,-72 12-1-16,-52-3-1 16,-11 2 0-16,36-2 1 15,61 0-1-15,113-6 0 16,90-5 6-16,72-7-19 15,31 1 6-15,31 3 3 16,86-3-4-16,93-4 16 0,116-2 6 16,73-2-11-16,69-27-2 15,-18-2 13-15,-41 2-14 16,-89 9 0-16,-100 6-8 16,-86 5 15-16,-75 3-7 15,-42 3 0-15,-17 3 1 16,-24 0-13-16,-100 0 2 15,-86 24 10-15,-99 15 3 16,-76 5 8-16,-45-8-8 16,7-1-3-16,52-9 4 15,58-7-16-15,106-5 12 16,80-7 0-16,82-4-1 16,39-3 4-16,6 0-8 15,37 2 5-15,104 1 0 0,97-3 7 16,109 0-4-16,69-20-2 15,14-13 4 1,-31 0 6-16,-66 8-10 0,-78 4-1 16,-87 8 0-16,-72 1-5 15,-44 6 5-15,-52 3 0 16,0 3-2-16,-96 0-6 16,-111 0 8-16,-112 23 1 15,-80 3 6-15,-45-3-3 16,42-8-4-16,99-8 0 15,104-3-6-15,116-4 12 0,70 0-12 16,13 5 6 0,13 5-14-16,70 0 11 0,65-2-31 15,51-8-82-15,1 0-321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7:57.695"/>
    </inkml:context>
    <inkml:brush xml:id="br0">
      <inkml:brushProperty name="width" value="0.05" units="cm"/>
      <inkml:brushProperty name="height" value="0.05" units="cm"/>
      <inkml:brushProperty name="color" value="#3165BB"/>
      <inkml:brushProperty name="fitToCurve" value="1"/>
    </inkml:brush>
  </inkml:definitions>
  <inkml:trace contextRef="#ctx0" brushRef="#br0">8099 601 607 0,'0'0'145'0,"0"0"-76"15,0 0 23-15,0 0 17 16,0 0-8-16,-216-143-4 16,113 105-11-16,-14 7-28 15,-17-9 4-15,-7 3-14 16,-7-3-15-16,-7 3 7 15,-17 6-32-15,-7-1 7 16,-6 6-3-16,-8-5-7 16,-6 11 10-16,-8 0-15 15,-9 8 3-15,-22 7 0 0,-13 5 2 16,-37 0-5-16,-46 0 5 16,-13 26 1-16,-25 13-3 15,1 16-3-15,7-4 0 16,10 1 1-16,6-7-1 15,28 5 0-15,25 0-9 16,27-11 17-16,30 5-8 16,25-4 0-16,27-3 14 15,21 1-24-15,24 2 10 16,18 11 0-16,16 4-10 16,-3 8 10-16,21 2 0 15,10-8-2-15,17-17 15 16,34-3-17-16,11 1 4 15,3 0 0-15,14 12-12 16,0 8 17-16,0 5-5 0,0 2 0 16,0 4 8-16,24 7-19 15,4 3 11-15,3-3 0 16,20 5 0-16,15 1 7 16,23-11-17-16,52-1 2 15,65-19-5-15,63-14 4 16,43-17 6-16,67-6 3 15,26-14-4-15,32 0 6 16,31 0-2-16,6-14 0 16,45-17 0-16,1-7 11 15,26 8-11-15,4 4 0 16,-17-1-6-16,-13 8 13 0,-32 7-15 16,-7-1 8-16,-27-6 0 15,-31 0-7-15,-31-13 2 16,-65-2 5-16,-39-3-3 15,-50-6 9-15,-39 3-6 16,-44-12 0-16,-35 10 0 16,-37-11 6-16,-49-3-4 15,-34-21 14-15,-14-18 12 16,-89-31-26-16,-69-14 19 16,-65-8-21-16,-72-10 3 15,-49 16-14-15,-20 2 10 16,-7 19 1-16,30 24 0 0,36 29-10 15,54 10 8-15,69 26-24 16,41 14-41 0,45 5-19-16,7 13-111 0,14 0-66 15,-8 0-72-15</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7:31.189"/>
    </inkml:context>
    <inkml:brush xml:id="br0">
      <inkml:brushProperty name="width" value="0.05" units="cm"/>
      <inkml:brushProperty name="height" value="0.05" units="cm"/>
      <inkml:brushProperty name="color" value="#3165BB"/>
      <inkml:brushProperty name="fitToCurve" value="1"/>
    </inkml:brush>
  </inkml:definitions>
  <inkml:trace contextRef="#ctx0" brushRef="#br0">2906 441 421 0,'0'0'181'0,"0"0"-27"15,0 0-3-15,0 0-4 16,0 0-23-16,0 0-52 15,-96-94 13-15,96 76-37 16,0 1-21-16,6 3 27 16,25-6-52-16,-10 14 6 15,3 1 2-15,4-1-4 0,3 6-3 16,-1 0-3 0,-9 0 0-16,10 20-11 0,-24 17 9 15,-7 14 2-15,0 21 0 16,-14 11 9-16,-48 5-7 15,-3-1-2-15,0-16 0 16,20-22-5-16,7-24 3 16,24-11 2-16,4-12-2 15,10-2 7-15,0 0-5 16,0 0 0-16,0 0 0 16,0 0-8-16,10 0 4 15,18 0 4-15,23 0 0 16,8 0 1-16,17-2 8 15,-1-6-9-15,-16 5-10 16,-15 0-20-16,-6 3-104 0,-17 0-83 16,-14 9-40-16,-7 5-242 15</inkml:trace>
  <inkml:trace contextRef="#ctx0" brushRef="#br0" timeOffset="421">3514 661 430 0,'0'0'194'0,"0"0"-71"15,0 0 20-15,0 0-28 16,0 0-11-16,0 0-21 16,-96-71-18-16,89 71-6 15,7 0-39-15,-7 0-20 0,-3 14-1 16,-4 20-7-16,1 9 8 15,6 1 1-15,7 1 0 16,0-8-1-16,13-6 0 16,32-2 0-16,14-12-6 15,-8-11 6-15,8-6-3 16,-15 0-3-16,1-6 12 16,-14-25 4-16,0-1 2 15,-10-2 1-15,-15-10 38 16,-6-4 1-16,0-3-18 15,0 3 8-15,-6 4-32 0,-32 5 3 16,10 13-13-16,-10 9 6 16,7 11-14-16,-6 6 3 15,2 0-24-15,-3 20-60 16,1 25-77-16,16 10-92 16,4 5-108-16</inkml:trace>
  <inkml:trace contextRef="#ctx0" brushRef="#br0" timeOffset="14700">4123 558 218 0,'0'0'153'16,"0"0"-76"-16,0 0 6 16,0 0-27-16,0 0-7 15,0 0 14-15,0 0-38 16,0 0 1-16,0 0-3 0,0-6-18 16,21-5 20-16,16-3 5 15,8-9 11-15,-7-2 3 16,-4 2-31-16,-16-1 25 15,-5 10-4-15,-6 3-16 16,-7-1 13-16,0 4 2 16,0-4-14-16,0 4-2 15,-14 2-10-15,-10 6 3 16,-3 0-10-16,-18 0 0 16,7 21-4-16,-6 18-1 15,-1 10 5-15,7 5 2 16,11 6 5-16,3-6-7 0,24-5 0 15,0-11-9-15,0-7 6 16,0-12-25-16,24-5 18 16,3-7 5-16,18-7-8 15,17 0 13-15,-4-7 0 16,1-18 5-16,-1-3-5 16,-13 4 0-16,-14 5-4 15,-18 13-1-15,-6 0-88 16,-7 6-47-16,0 0-147 15</inkml:trace>
  <inkml:trace contextRef="#ctx0" brushRef="#br0" timeOffset="15232">4790 699 423 0,'0'0'158'16,"0"0"-42"-16,0 0 21 16,0 0-65-16,0 0 8 15,0 0-33-15,-186-138-18 16,149 138 34-16,-1 0-55 16,0 0-3-16,4 35 3 15,3 13-5-15,0 7-3 0,17 4 0 16,7-4 9-1,7-10-13-15,0-11 4 0,0-10-1 16,21-16-6-16,10-5 0 16,6-3 7-16,15-3-5 15,0-31 10-15,-8-12 4 16,8-9-6-16,-21-9-3 16,3-8 5-16,-10-9 7 15,-3-1-8-15,-11-1 11 16,-10 5-14-16,0-2 36 15,0 6-19-15,0 11 2 16,0 18 11-16,0 22-30 16,0 14 26-16,-10 9-27 15,10 9-4-15,-7 48-13 16,7 26 5-16,0 31 12 0,0 0 0 16,0 7 10-16,24-5-14 15,21-13 4-15,20-13-26 16,0-28-13-16,11-19-69 15,0-23-8-15,-4-20-34 16,-14 0-65-16,-6 0-96 16</inkml:trace>
  <inkml:trace contextRef="#ctx0" brushRef="#br0" timeOffset="16304">5395 699 145 0,'0'0'132'0,"0"0"-26"16,0 0 23-16,0 0-54 0,0 0 1 15,0 0-12 1,11-115-14-16,-11 103-15 0,-18 4 0 16,-2 2 6-16,-11 0-3 15,3 6-26-15,-10 0 0 16,1 0 8-16,-1 0-17 16,10 20 5-16,-3 12-8 15,11 5 2-15,3 3-5 16,3 0 3-16,14-5 0 15,0-7-1-15,0-5 2 16,7-3-1-16,24-14 0 16,3-4 2-16,4-2-5 15,13 0-5-15,-13-8 8 16,0-18-3-16,-10 3 13 16,-4 1-9-16,-11-2-1 0,5 2 4 15,-18 5 10-15,0 11-6 16,0-3 15-16,0 9 15 15,0 0-37-15,0 0-2 16,0 34-21-16,0 24 22 16,0 19 0-16,0 3 0 15,0-3 0-15,0 0-1 16,6-5 10-16,1-4-9 16,0-5 0-16,0-11 1 15,0-10-3-15,3-7 2 0,-3-17 0 16,-7-10-4-1,0-8 12-15,0 0-15 0,-17 0 12 16,-17 0-5-16,-11-15 12 16,7-14-9-16,0 1-3 15,7-15 0-15,17-2 7 16,14-7-11-16,0-5 4 16,25 1-16-16,26-2 15 15,21 0-11-15,11 7 3 16,6-4 8-16,1 1-7 15,-1-6 8-15,-10 7 0 16,-10-3 1-16,-24 2-1 16,-11 17 1-16,-17 0-1 15,-10 11 15-15,-7 15-5 16,0 2 21-16,0 9-13 0,0 0-16 16,0 0-1-1,-24 0 15-15,-10 20-9 0,-18 20-7 16,21 9 6-16,0 0-7 15,17-1 1-15,7-6 0 16,7-1-10-16,0-12 6 16,0-9-2-16,14-6 2 15,0-8-20-15,10-6 20 16,-3 0-16-16,17-6 17 16,6-32-2-16,1-15 7 15,7-16-2-15,6-8 2 16,4-4 9-16,-17 16-11 0,-18 13 0 15,-3 22 2-15,-24 6 21 16,0 15-16-16,0 7 10 16,0 2-10-16,0 0-7 15,0 0-1-15,0 0-15 16,0 7 16-16,0 21-8 16,0-3 9-16,0 6-1 15,14 2 0-15,7 5 4 16,3 5-7-16,7-3 3 15,-11 6 0-15,11-6-10 16,-17-1 8-16,6-4 0 16,-9-6 0-16,-11-1-10 15,0-4 11-15,0-7-5 16,-17 0-13-16,-28 0 15 16,0-9-50-16,-13-4-34 0,6-2-80 15,-6-2-101-15</inkml:trace>
  <inkml:trace contextRef="#ctx0" brushRef="#br0" timeOffset="27898">2424 81 609 0,'0'0'182'16,"0"0"-129"-16,0 0 5 15,0 0 12-15,0 0-36 16,0 0 6-16,-6 146 76 16,-1-49-67-16,0 17 19 0,-3 12-25 15,-4 14 7 1,-7-2-7-16,4-25-25 0,3-12 10 16,14-30-17-16,0-8-9 15,0-20 8-15,21-11-8 16,3-10-2-16,7-10 2 15,-17-7 9-15,-8 1-22 16,-6-6 10-16,0 0-45 16,0 0-24-16,0-31-36 15,0-21-86-15,-37-28-27 16,-8-11-185-16</inkml:trace>
  <inkml:trace contextRef="#ctx0" brushRef="#br0" timeOffset="28725">2122 175 366 0,'0'0'150'0,"0"0"-57"15,0 0-17-15,0 0-30 16,0 0 14-16,282-17 18 16,-69 9-16-16,55-6 13 15,35-1-38-15,17-5 2 16,-4 6-5-16,11-4-34 15,-1 1 24-15,-20 9-24 16,-27-4 4-16,-32 4-3 16,-54 4 0-16,-32 3-1 15,-57 1 5-15,-22 0 4 0,-23 0-3 16,-22 0-6 0,1 0 1-16,-10 7 8 0,10-1-4 15,-14 6-5-15,-4-10 5 16,4 4 2-16,-10 0 3 15,0 0-7-15,10-1-2 16,-17 1 9-16,-7-6-1 16,7 0-9-16,-7 0 12 15,0 0-10-15,6 0 17 16,-6 0-12-16,0 0-3 16,0 0 15-16,0 0-17 15,0 0 6-15,0 0-4 16,0 0 4-16,7 0 0 15,-7 0-8-15,0 0 0 0,0 0 17 16,7 0-14-16,17 0 5 16,14 0 0-16,14 0-2 15,13 0 19-15,-7-14-25 16,-13 5 7-16,7 6-7 16,-8-2 5-16,18 5-5 15,-17 0 0-15,-11 0 4 16,-10 0-10-16,-10 0 6 15,-7 0-2-15,-7 0-7 16,0 0 3-16,0 2 5 16,0 16 1-16,7 8 0 15,-7 16 9-15,0 1-1 16,0 5-2-16,0 4 19 0,0 5-22 16,-7 9 10-16,-14 6 5 15,-3-9-9-15,4 8 19 16,-4-3-25-16,3-8-3 15,14-3 16-15,-17-2-13 16,17-9 2-16,-6-6-5 16,6-11 5-16,7-13-8 15,0-7 3-15,0-9 0 16,-11 0 18-16,4 0 18 16,-13 0 17-16,-39 0-19 15,-30 3-25-15,-38 8 10 0,-21-2-19 16,14 8-11-1,17-3-21-15,3 9-97 0,4 6-150 16,-24 8-305-16</inkml:trace>
  <inkml:trace contextRef="#ctx0" brushRef="#br0" timeOffset="29957">14 947 4 0,'0'0'668'16,"0"0"-537"-16,0 0-27 15,0 0-2-15,0 0-64 16,0 0-38-16,0-133 13 15,24 94-4-15,-3-4 1 16,-4 4 47-16,-3-8-42 16,-7 5 2-16,0-1 18 0,-7 11-35 15,0 10 10 1,0 12 3-16,0 10-8 0,0 0-10 16,0 0 4-16,0 0-10 15,0 0 7-15,0 0-19 16,0 10 23-16,-7 10-2 15,7 5 8-15,0 4-14 16,0 2-5-16,24 10 7 16,3-1-5-16,11 5 18 15,-7-5-7-15,-3-4 0 16,-11-3 2-16,-4-8-9 16,-13-5 7-16,0-2-2 0,0-4-6 15,-24-3 8 1,-3 1 6-16,-4-9-6 0,10-3-13 15,4 0-36-15,10 0-46 16,7-3-43-16,0-20-49 16,0 0 80-16,0 0 11 15,7 3 8-15,10 4 52 16,4 7 33-16,3-3 6 16,-3 5-1-16,3 2 24 15,-4 3 4-15,1 2 31 16,3 0-1-16,-10 0-5 15,10 0-7-15,-10 0-8 16,-1 0 19-16,-6 0-22 16,10 26 8-16,-3-1 60 15,10 9-51-15,-10 4-10 0,-7-1 12 16,0-6-41-16,0 1 7 16,0-6-3-16,3-12-14 15,-3-3 3-15,-7-4-8 16,0-7 5-16,0 0-1 15,0 0-2-15,0 0 7 16,0 0 19-16,0 0-18 16,0-21 59-16,0-16-22 15,0-14-39-15,-7-12 4 16,7-11-12-16,-10 2 0 16,10-5-2-16,0 14 8 15,0 17-6-15,0 14 0 0,0 18-9 16,0 14 2-16,0 0-17 15,0 0-19-15,0 0 17 16,10 0-7-16,10 0 31 16,-6 0-7-16,-3 0-14 15,-11 20 20-15,6 14-19 16,-6 4-1-16,0-1 13 16,0-9-18-16,0 2 25 15,0-5-18-15,-17 0-67 16,3 1-56-16,1-6-55 15,6-6-159-15</inkml:trace>
  <inkml:trace contextRef="#ctx0" brushRef="#br0" timeOffset="31341">0 1330 551 0,'0'0'185'16,"0"0"-150"-16,0 0-26 16,0 0 25-16,289-20 36 15,-89-11-4-15,23-12-38 0,1 9-19 16,-25 5-9-1,-44 15-30-15,-35 8-230 0</inkml:trace>
  <inkml:trace contextRef="#ctx0" brushRef="#br0" timeOffset="33020">860 641 237 0,'0'0'197'16,"0"0"-76"-16,0 0-12 15,0 0-18-15,0 0-3 16,0 0-20-16,-28-45-5 16,11 45-47-16,10 0 4 15,1 0-20-15,-8 0-4 16,-3 8 1-16,-11 23 3 0,4 21 0 15,3-9 1-15,4 2 5 16,3-1-6-16,14-13 0 16,0-9-5-16,0-4 3 15,0-12-27-15,14-4 12 16,3-2 16-16,-3 0 1 16,7 0 1-16,3-8 3 15,-4-15-1-15,-9 0 16 16,-4 6-19-16,-7-9 13 15,0 0 19-15,0 3-15 16,0 7 23-16,0 5-16 16,0 3-19-16,0 8 24 15,0 0-29-15,0 0-5 0,0 0 3 16,0 4-36-16,0 18 38 16,0 13-9-16,7 0 19 15,6-6-11-15,4-7 1 16,-10-8 0-16,0-8-4 15,0-6-1-15,0 0 5 16,-7 0-4-16,7 0 4 16,0 0 2-16,10-20-2 15,-3-9 0-15,10 1 2 16,-17-4 8-16,6 0-10 16,-6-1 0-16,7 1 0 15,-4 0-4-15,-3 10 4 0,0 10 0 16,0 10 0-1,0 2-2-15,0 0-3 0,10 2-2 16,4 30-2-16,3 5 1 16,-11 9 0-16,1 2 8 15,-7 4-4-15,10-12 2 16,-10-11 2-16,14-9 0 16,-11-12 2-16,4-5-3 15,0-3 1-15,-8 0 0 16,12 0 1-16,2 0 9 15,11-6-6-15,4-19-4 16,9-11 9-16,-13 3-18 16,0 2 5-16,-31 5-91 0,0 8-123 15,0 9-252 1</inkml:trace>
  <inkml:trace contextRef="#ctx0" brushRef="#br0" timeOffset="34155">1393 756 231 0,'0'0'153'15,"0"0"-28"-15,0 0-11 0,0 0-34 16,0-158-20-16,0 124 5 15,0 3-18-15,0 7 16 16,0 10-18-16,0 0-27 16,0 8 40-16,0 2-35 15,0 4-12-15,0 0 1 16,0 0-12-16,0 0-25 16,-7 19 13-16,-7 15 12 15,-10 9 12-15,10 2-12 16,8-4 1-16,6-1-4 15,0-3-15-15,0 3 15 16,20-9 0-16,4 1 0 16,4-5-1-16,-4 3 4 0,-10-10 0 15,3-6-4 1,-10 3 4-16,0-5 0 0,-7 2-5 16,0 3-3-16,0-3 7 15,-7 1-19-15,-17-4-11 16,10-3 27-16,-17-2 5 15,17-6-1-15,0 0 12 16,-10 0-6-16,17 0 4 16,-6 0-10-16,6 0 7 15,7-3-10-15,0-2 3 16,0-7 0-16,0-2 0 16,34-6-4-16,11-3 4 15,7 3 0-15,9-11 4 16,-9-1-9-16,0-2 9 0,-8-1-4 15,-16 1 3-15,-11 2 1 16,-3-4 10-16,-14 1 7 16,0-2-1-16,0-6 6 15,-7 6-21-15,-7 3 9 16,-17 14 1-16,17 6-14 16,-3 8 23-16,17 6-6 15,-14 0-18-15,1 16-2 16,-5 34 2-16,5 18 7 15,13 10-5-15,0-13 8 16,0-9-20-16,7-6 10 16,24-16-25-16,6-11 4 15,8-11-29-15,-4-4-11 0,28-8-10 16,3 0-90-16,11-20-163 16</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8:07.213"/>
    </inkml:context>
    <inkml:brush xml:id="br0">
      <inkml:brushProperty name="width" value="0.05" units="cm"/>
      <inkml:brushProperty name="height" value="0.05" units="cm"/>
      <inkml:brushProperty name="color" value="#3165BB"/>
      <inkml:brushProperty name="fitToCurve" value="1"/>
    </inkml:brush>
  </inkml:definitions>
  <inkml:trace contextRef="#ctx0" brushRef="#br0">1197 1861 773 0,'0'0'169'0,"0"0"-12"15,0 0-52-15,0 0-6 16,0 0-2-16,0 0-62 16,-141-103-11-16,117 97 12 15,-4 0-30-15,11 6 6 0,3 0-12 16,-13 0 10 0,3 0-19-16,3 6 9 0,-3 6 0 15,3 5-6-15,14 0 6 16,7 9 0-16,0 5 0 15,0 6-17-15,21 3 8 16,17 2-1-16,13 2-7 16,15-1 7-16,-4-3 4 15,-11-6 6-15,-16 3 0 16,-4-8 5-16,-25 2-20 16,-6 1 15-16,0-7-7 15,0-1 4-15,-27-7-7 0,-11-10 10 16,0-3 0-16,0-4 4 15,11 0 7-15,10-11-9 16,3-12-2-16,7-11 10 16,7-9-4-16,0-3-6 15,14-11 0-15,31 6 7 16,13 2-18-16,-6 9 11 16,16 5 0-16,-9 7-5 15,-1 2 16-15,4 9-11 16,-27 5 0-16,-18 10 5 15,-10 2-14-15,-7 0 9 16,0 0-13-16,0 0-1 16,0 0-109-16,0 0 14 0,0 20 18 15,-7-4-57 1,-4 2-62-16,11-7-140 0</inkml:trace>
  <inkml:trace contextRef="#ctx0" brushRef="#br0" timeOffset="475">1826 1872 569 0,'0'0'212'0,"0"0"-47"0,0 0-46 15,0 0 0-15,0 0-9 16,0 0-58-16,-21-9 19 16,21 9-30-16,0 0-31 15,-10 0 9-15,3 0-19 16,-14 14 0-16,-9 27-7 16,2 5 16-16,4 3-9 15,17-4 0-15,7 1-1 16,0-6-16-16,7-9 15 15,38-8 2-15,-8-15-7 16,8-8 17-16,7 0-8 16,-8-2 8-16,-6-30-5 15,-3 1 34-15,-11-9-6 0,-11-3 7 16,-13 0 11-16,0 2-47 16,0 5 23-16,-37 8-27 15,2 10-7-15,-20 1-8 16,14 11 10-16,10 4-9 15,0 2-6-15,10 0-84 16,21 31-19-16,0 6-111 16,7 2-121-16,52-10-437 15</inkml:trace>
  <inkml:trace contextRef="#ctx0" brushRef="#br0" timeOffset="2114">2325 2032 141 0,'0'0'440'15,"0"0"-359"-15,0 0-7 16,0 0-27-16,0 0 29 16,0 0-10-16,206-80-21 15,-179 60 17-15,4 9-32 16,-24 0 25-16,-7-1 6 15,0 6-14-15,0-9 8 16,-7 7-50-16,-31 6 11 16,-6 2-32-16,-1 0 16 0,4 0 0 15,-4 20 0 1,14 11 8-16,11-5-10 0,2 4 2 16,11 5-4-16,7-6-8 15,0-1-10-15,14 1 6 16,38-7 11-16,23-6-22 15,8-8 20-15,13-8 3 16,0 0 4-16,-6 0-10 16,-25-24 15-16,-13 2-5 15,-21 3 0-15,-11-5 9 16,-13-1-2-16,-7 0 8 16,0-8-10-16,0 8 39 15,-34 2-42-15,-4 5 16 16,0 10-4-16,0 5-1 0,11 3-22 15,3 0 9-15,10 0 0 16,0 18-13-16,14 4 13 16,0-2 0-16,0 2-6 15,35-9-11-15,9-7 15 16,8-6 2-16,10 0 0 16,-11 0-5-16,-6-15 10 15,-10-8-5-15,2-8 10 16,-13-1 1-16,-10-13 4 15,0 2 6-15,-14-9-7 16,0 7 23-16,0 4-17 16,0 14 12-16,0 14 18 15,-14 7-39-15,14 6 36 0,-7 0-47 16,0 0-18-16,-3 29 12 16,-4 17 3-16,7 11 3 15,7-5 0-15,0-9 10 16,0-3-27-16,31-9 17 15,4-11-11-15,3-6 0 16,-1-5 0-16,1-6 11 16,-17-3-3-16,3 0 12 15,-17 0-5-15,7-3-4 16,-8-14 1-16,1-9 7 16,-7 0 2-16,0 3-10 15,0 9 4-15,0 2 5 0,-20 7-3 16,-18 2-6-16,10 3 0 15,-3 0-13-15,11 0 6 16,9 14 7-16,11 9 0 16,0 6-3-16,0-6-5 15,11 2-5-15,16-13-3 16,4-4 8-16,-3-3-4 16,-4-5 12-16,-10 0 0 15,-8 0 8-15,-6 0-7 16,0 0-1-16,0 0 0 15,0 0-3-15,0 0 3 16,0 15-2-16,0 31-23 16,-13 20 25-16,-8 23 1 15,4 10 11-15,3 2-11 16,0-1 14-16,4 3-3 0,10-3-8 16,-7-3-4-16,7-6 10 15,-7-16-7-15,7-16-3 16,-7-18 0-16,1-19-6 15,6-10 16-15,-14-12-10 16,-3 0 5-16,-11 0 3 16,-17-26 15-16,8-23-23 15,6-10 0-15,17-18-8 16,14-6 6-16,0-3 0 16,45 0-2-16,20 3-1 15,24 4-4-15,1-2 9 16,6-2 0-16,-7 9-9 0,-16-1 20 15,-5 10-11-15,-16 8 0 16,-14 4 8-16,-11 3-12 16,-10 7 4-16,-17 11 0 15,0 10 4-15,0 7 9 16,-6 7-13-16,-18 8 0 16,-7 0-15-16,3 0 8 15,-17 8 7-15,1 23 0 16,13 13-11-16,17 4 16 15,14 1-5-15,0-1 0 16,0-2 1-16,31-9-14 16,14-11 12-16,-4-9 1 15,14-8-11-15,-4-9 10 0,1 0 1 16,-7-9 0-16,-1-20 6 16,-9 1 0-16,-11-3-6 15,-10-4 0-15,-7 2 2 16,-7 0 8-16,0 2-10 15,0 11 0-15,0 3 10 16,-7 11-17-16,7 6 7 16,-7 0-7-16,7 0 0 15,-7 6-16-15,7 23 23 16,0 10 0-16,0 1 10 16,14 9-17-16,23-6 7 15,8 3 0-15,-14-3-8 0,3-3 10 16,-9-9-2-16,-19-3 0 15,-6-4-17-15,0-7 13 16,-37-2-50-16,-36 3 16 16,-16-11-17-16,-7 1-135 15,6-8-16-15,15 0-124 16</inkml:trace>
  <inkml:trace contextRef="#ctx0" brushRef="#br0" timeOffset="2721">3762 1324 512 0,'0'0'141'0,"-244"-112"-61"0,85 60-12 16,-2 7 0-16,6 8-24 15,-3 5 30-15,3 12-45 16,1 14 1-16,-12 6 10 16,-2 0-32-16,-4 24 0 15,-14 24-8-15,-6 15 14 16,-8 14-18-16,-6 15 4 16,-10 10 0-16,16 7-10 15,8 5 24-15,13 3-14 16,17 9 0-16,28-3 0 0,38 11-9 15,30 4 9-15,35-4 0 16,31-2-1-16,0-7 7 16,59-7-6-16,37-10 0 15,31-14 0-15,42-16 0 16,48-18 0-16,27-23 0 16,31-24 2-16,0-13 13 15,14-1-4-15,-7-45 48 16,6-9-2-16,-23-8 29 15,-4-8-35-15,-40-6 4 16,-12-3 9-16,-33-3-44 16,-11-3 36-16,-17-8-27 15,-28-9-25-15,-24-17 32 0,-24-12-35 16,-27-8 6-16,-31-3 4 16,-14-8 6-16,-59 2-15 15,-68-2-2-15,-34-4 8 16,-46 18-24-16,-23 22 16 15,-7 30-19-15,-8 30 4 16,8 33-86-16,7 22-32 16,24 7-138-16,20 32-212 15</inkml:trace>
  <inkml:trace contextRef="#ctx0" brushRef="#br0" timeOffset="9291">1551 1020 748 0,'0'0'121'16,"0"0"-42"-16,0 0-38 0,0 0 37 15,0 0 17-15,-148-148-86 16,121 142 31-16,2 6-16 16,-12 0-18-16,2 3 3 15,-9 26-9-15,-1 10 0 16,7-5-2-16,7 7 15 16,17 1-13-16,14-1 0 15,0-5 5-15,0-1-13 16,0-9 8-16,21-6 0 15,3-8-6-15,7-10-2 16,-4-2 8-16,11 0 7 16,0-22-2-16,-3-16 22 15,-5-11-22-15,1-16 27 0,-3-16 41 16,-4-18-54-16,-17-19 15 16,0-8-30-1,0-2 13-15,-7 2-15 0,0 12-2 16,0 8 0-16,0 26-2 15,0 32 17-15,-7 22-15 16,0 17 0-16,7 9 16 16,0 0-37-16,0 49 5 15,0 36 16-15,-7 30-20 16,7 5 37-16,0-8-17 16,0-10 0-16,0-5 9 15,0-8-19-15,14-9 10 0,30-17 0 16,-6-20-5-16,0-20 4 15,7-14 1-15,-11-9 0 16,11 0 2-16,6-23-4 16,-6-20 2-16,0-12 0 15,-14-2 0-15,-17-3 17 16,-14-5-17-16,0 7 0 16,0 12 9-16,-7 15-18 15,-7 14 9-15,-3 12 0 16,10 5-9-16,-7 0-25 15,-17 36 34-15,-14 25-16 16,11 19 32-16,10-3-25 16,17-9 9-16,7-10 0 15,0-13-12-15,31-13-12 16,3-16 23-16,4-11-6 0,7-5 7 16,0 0-9-16,-1-15 9 15,-6-20 0-15,-10 1 2 16,3-6 15-16,-11-1-17 15,-3 2 0-15,-3 1 9 16,10 10-17-16,-17 8 8 16,0 11 0-16,-7 7-2 15,0 2-1-15,14 0-1 16,-7 8-4-16,10 18 8 16,3-1-18-16,-6-2 18 15,3-8 0-15,-3-10-7 16,-7-2 8-16,-7-3-1 0,7 0 0 15,10 0 0-15,-3 0-13 16,17-8 13-16,-4-10 0 16,4-2-3-16,-3-2 19 15,3 1-16-15,13 1 0 16,-13 4 7-16,-3-2-25 16,-4 7 18-16,-10 2 0 15,-7 4-5-15,-7 1 12 16,0 4-7-16,13 0 0 15,-2 0-21-15,2 4 3 16,8 10 18-16,-4-3 0 0,-10 1-5 16,7-4 12-16,-7-2-13 15,-7-3 6-15,0-3-37 16,0 0 30 0,10 0-5-16,-10 0 12 0,14-3-5 15,0-17 20-15,-8 3-15 16,12 4 0-16,-12 3 6 15,-6 4-18-15,7 1 12 16,7 1 0-16,-14 4-6 16,0 0 18-16,0 0-14 15,7 0 2-15,10-2-3 16,4 2-9-16,10 0 12 16,-4-3 0-16,11 0-5 15,0-8 23-15,-7-1-21 0,3-3 3 16,-3 2 0-16,-10-1-3 15,10-7 3-15,-17 1 0 16,10-2 2-16,-18-3 17 16,-6 1-10-16,7 4-9 15,-7 6 3-15,0 8 15 16,0 6-10-16,0 0-3 16,0 0-5-16,0 0-12 15,0 0 3-15,0 2 9 16,0 30 0-16,0 8-11 15,0 9 11-15,7-1 0 16,17 4-1-16,-3-1 3 16,-4-5-12-16,-3-6 10 0,-14-11-13 15,0-9 8 1,0-9-56-16,0-8-34 0,0-3 63 16,-24 0 29-16,-11 0-8 15,-2-20 2-15,13 2 1 16,-4 2-8-16,21 4 18 15,7 4-2-15,0 2 0 16,0 3 12-16,0-3-18 16,21-2 6-16,23-4 0 15,15-5-11-15,17-2 14 16,-4-9-3-16,10 1 0 16,1-2 12-16,-25-4-10 15,1-5 1-15,-15 0-2 0,-13 1 39 16,-10 3-33-16,-21 3 50 15,0 5-15-15,0 2-36 16,-14 11 33-16,0 4-38 16,-3 9 2-16,-3 4-3 15,-18 38 4-15,0 18-4 16,11 5 0-16,20-1-15 16,7-7 11-16,44-11-43 15,35-15-62-15,35-17 33 16,-4-14-274-16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9:19.382"/>
    </inkml:context>
    <inkml:brush xml:id="br0">
      <inkml:brushProperty name="width" value="0.05" units="cm"/>
      <inkml:brushProperty name="height" value="0.05" units="cm"/>
      <inkml:brushProperty name="color" value="#177D36"/>
      <inkml:brushProperty name="fitToCurve" value="1"/>
    </inkml:brush>
  </inkml:definitions>
  <inkml:trace contextRef="#ctx0" brushRef="#br0">121 369 873 0,'0'0'149'15,"0"0"-28"-15,0 0-1 16,0 0 19-16,0 0-59 16,0 0-54-16,-44-62 14 15,44 62-36-15,0 0-4 16,0 23 0-16,-7 25 10 0,-17 15-10 15,10 8 0-15,-3-2 0 16,10-6-2-16,7-12 6 16,-7-11-4-16,7-14 0 15,0-12 13-15,0-8-17 16,0-6 4-16,0 0 0 16,0 0 3-16,0 0 9 15,0 0-12-15,0-3 26 16,0-26-13-16,0-22 33 15,0-24-46-15,0-16 0 16,0-9-6-16,14-10 12 16,17 11-6-16,0 14 0 0,-4 16 12 15,-3 29-16 1,-17 16 4-16,7 19 0 0,-7 5-18 16,3 0 12-16,11 0-3 15,10 21-1-15,13 13-4 16,1 9 0-16,-17 5 14 15,-4 9 0-15,-24 0-17 16,0 0 13-16,-24-2 3 16,-14-1-6-16,-14-3-49 15,1-2 48-15,6-9-7 16,17-12-7-16,11-5 17 16,17-11-26-16,0-1 31 15,0-5 0-15,0 0-20 16,7-3 11-16,24 0 9 15,14 0 0-15,-8-3-7 0,15 0 13 16,0 0-6-16,6-3 0 16,1-17 15-16,-15-3-17 15,11 0 2-15,-20-3 0 16,-4 4 2-16,-18 1 8 16,-6 4-10-16,-7 6 16 15,0-1-15-15,0 1 26 16,0-4-27-16,-27 7 0 15,3 2-7-15,-4 6 7 16,-3 0 0-16,0 9 0 16,4 20 5-16,3 5-16 15,17 3 11-15,0-2 0 0,7 1-13 16,0-4 17-16,31-3-4 16,20-7 0-16,8-4 10 15,6-13-19-15,18-5 9 16,-8 0 0-16,-2-10-3 15,-5-19 11-15,-16-12-8 16,-7-7 0-16,-11-13 16 16,-10-2-2-16,-17-2-12 15,0 5-1-15,-7 12 29 16,0 13-20-16,0 15 16 16,0 11-5-16,0 7-16 15,0 2 8-15,0 0-13 16,-14 0-3-16,0 42-14 15,-17 30 19-15,-6 37-2 16,-8 17 0-16,0 8 11 0,0 6-17 16,-6-11 6-16,6-12-10 15,25-15 0-15,13-21-52 16,7-22 27-16,0-16 2 16,0-23-39-16,37-11 68 15,15-9-11-15,7-4 15 16,-1-29-2-16,-13-12 13 15,-14-10-11-15,-11-11 0 16,-20 1 9-16,0-4-12 16,0 0 3-16,-20 6 0 0,-18 9-7 15,0 8 16 1,7 12-9-16,4 11 0 0,2 6 0 16,19 8-11-16,6 4 11 15,0-1 0-15,0 3-9 16,0-3 9-16,0 4 0 15,0-4 0-15,37-8 6 16,22-4-17-16,10-7 11 16,-11-1 0-16,-6 0-6 15,-1 1 21-15,-13 1-15 16,-10 1 0-16,2 3 11 16,-16 3 5-16,-3 9-13 15,-11 5 9-15,0 3 12 16,0 0-15-16,0 0-9 15,0 0 0-15,0 20-21 0,0 23 14 16,0 11 7-16,0 3 0 16,0-2-2-16,0-6 16 15,6-4-14-15,-6-8 0 16,7-6 6-16,-7-7-16 16,0-7 10-16,0-9-17 15,0-3 3-15,0-5-32 16,-7 0 46-16,-17 0 0 15,11-22-2-15,13-6-10 16,0-7 12-16,6-2 0 16,32 0-5-16,21-3 15 15,10 1-10-15,-4-2 0 0,7-2 7 16,4 0-14-16,-11 3 7 16,-3 0 0-16,-17 9-7 15,-25 7 23-15,-6 8-16 16,-14 4 23-16,0 2-23 15,0 6 45-15,0 4-45 16,0 0 0-16,-14 0-7 16,1 0 15-16,-18 20-8 15,3 12 0-15,-3 2 5 16,7 0-16-16,17 3 11 16,7-6 0-16,0-7-8 15,0-5 9-15,0-7-3 16,24-9 2-16,4-3 0 0,10 0 6 15,-1 0-6-15,1-21 0 16,-10-4 6-16,3-3 9 16,-11-4-15-16,-9 3 0 15,-5 6 7-15,-6 1 7 16,0 8-8-16,0 4-6 16,0 8 4-16,0-1 7 15,0 3-18-15,0 0 7 16,0 9-17-16,0 27 4 15,0 11 13-15,0 3 0 16,0 2-4-16,0-5 16 16,0-8-12-16,0-10 0 0,0-6-18 15,0-12 8 1,0-2-11-16,0-3 5 0,-6-1 15 16,-5 1-4-16,11-3 5 15,-7-3 0-15,7 0 0 16,0 0 3-16,0 0 4 15,0-14-7-15,18-15 0 16,26-11 5-16,15-8-5 16,13-10 0-16,10-11 2 15,8-2-7-15,-8-1 15 16,-16 1-10-16,-15 5 34 16,-20 3-32-16,-17 15 53 15,-14 7-31-15,0 11-10 16,0 12 37-16,-7 10-47 15,0 5 3-15,-10 3-7 0,-10 23-2 16,-11 31 1-16,0 14 1 16,-7 7 0-16,18-1-3 15,10 0 8-15,10 1-5 16,7-6 0-16,0-12 10 16,0-21-15-16,0-12 5 15,0-19 0-15,7-3-16 16,17-2 12-16,13 0 4 15,8-5-1-15,7-21 20 16,-1 1-18-16,-16 8-1 16,2 11 0-16,-6 6-16 15,0 0 16-15,-3 17 0 0,3 14 0 16,-4 8-22-16,4-3 20 16,-10-1-61-16,-11-4-60 15,-10-2-35-15,0-4-198 16,-24 1-473-16</inkml:trace>
  <inkml:trace contextRef="#ctx0" brushRef="#br0" timeOffset="361">252 976 651 0,'0'0'229'0,"0"0"-171"15,0 0 68-15,0 0-4 16,0 0-40-16,0 0-16 16,0 0-61-16,193-37 62 15,75 13 29-15,65-16-73 16,25 0 20-16,-11 0-27 16,-51 6-7-16,-45 5 48 15,-59 8-49-15,-51 8 13 16,-34 5-12-16,-42 2 11 15,-6 0-17-15,-21 0-3 16,-8 6 0-16,-16 0-3 16,-14 0 12-16,0 0-9 0,0 0 0 15,0 0-17-15,-7 0 5 16,-44 0-68-16,-25 28-67 16,-13-1-146-16,-1-7-607 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9:24.559"/>
    </inkml:context>
    <inkml:brush xml:id="br0">
      <inkml:brushProperty name="width" value="0.05" units="cm"/>
      <inkml:brushProperty name="height" value="0.05" units="cm"/>
      <inkml:brushProperty name="color" value="#177D36"/>
      <inkml:brushProperty name="fitToCurve" value="1"/>
    </inkml:brush>
  </inkml:definitions>
  <inkml:trace contextRef="#ctx0" brushRef="#br0">12736 139 389 0,'0'0'227'15,"0"0"-66"-15,0 0-54 16,0 0 3-16,0 0-10 15,0 0-59-15,-120-108 33 16,54 97-45-16,-16 5 12 16,-14 3 7-16,-21 3-46 0,-24 0 30 15,-14 0-27-15,-31 18 1 16,-17 2 2-16,4 3-5 16,0-3-3-16,13-1 0 15,0-4 17-15,25 2-18 16,13-5 1-16,14-3 0 15,6 1-2-15,12-4 6 16,2-3-4-16,11-3 0 16,13 0 15-16,5 0-16 15,9 0 1-15,11 0 0 16,-4 0-7-16,10 0 8 16,1 0-1-16,6 0 0 15,14 0 8-15,8 3-12 16,16-1 4-16,-10 7 0 15,10 2-18-15,-7 7 16 0,-16 7 2 16,-1 7 0-16,7 2 4 16,3 7-4-16,4 1 0 15,10 1 0-15,-6 8-5 16,9 1 17-16,5 2-12 16,-1 6 22-16,7 6-9 15,0 12 7-15,0 10-7 16,0 27-7-16,0 19 27 15,0 8-26-15,0-1 77 16,0-15-66-16,0-10 4 0,0 2-9 16,0-1-13-1,0-8 3-15,0-12-1 0,24-15 5 16,3-9-7-16,11-10 0 16,0-10 11-16,7-9-17 15,-11-8 6-15,4-7 0 16,0-6-4-16,-1-9 9 15,8 0-5-15,0-10 0 16,13-2 5-16,32-2-12 16,20 0 7-16,31-6 0 15,7-10-5-15,6 1 11 16,18-2-6-16,14 0 0 16,13 0 9-16,1-3-14 15,16-2 5-15,-9 1 0 16,2 1-6-16,-9 6 13 15,-8 2-7-15,-13 6 0 0,-3 1 12 16,-5-1-13-16,-2 1 1 16,-4-1 0-16,-24 2-7 15,-14 2 11-15,-31-1-4 16,-10 3 0-16,-10-3 3 16,-11-3-9-16,-3 4 6 15,-10-4 0-15,-1 3-11 16,-6 0 19-16,-17-1-8 15,-4 2 0-15,-4-1 8 16,-2 1-9-16,-12-1 1 16,1 0 0-16,0 0-10 15,-7-2 18-15,14-7-8 0,3-2 1 16,-3-4 12-16,0-11 0 16,10-7-13-16,-11-13 3 15,12-6 7-15,-12-7-3 16,1-1-7-16,-7-3 0 15,0-2 15-15,-7 2-12 16,0 0-3-16,0 1 0 16,0-4-5-16,-14-2 19 15,-13-10-14-15,-18-8 0 16,0-2 10-16,0-3-15 16,8-1 5-16,13 7 0 15,10 2-9-15,14 6 16 16,0 9-7-16,0 10 0 15,-7 10 10-15,0 8-17 0,0 6 7 16,0 7 0-16,-17 9-9 16,10-5 16-16,-10-3-7 15,-3 3 0-15,-4-2 15 16,-21-1-29-16,8-2 14 16,-22-1 0-16,-9-5-13 15,-28 4 22-15,-25 0-9 16,-20 5 0-16,-20 2-34 15,3 6 23-15,3 3-57 16,28 8-46-16,24 9 3 0,21 0-189 16,6 0-149-1</inkml:trace>
  <inkml:trace contextRef="#ctx0" brushRef="#br0" timeOffset="18695">4367 3560 422 0,'0'0'181'0,"0"0"-80"15,0 0-33-15,0 0 21 16,0 0-54-16,0 0-15 16,0 42 61-16,0-5-54 15,0 1 25-15,-21-1-7 0,4 3-30 16,3 0 24-16,-6 0-29 15,9-4-8-15,5-7 19 16,-1-9-4-16,0-8-16 16,7-6-1-16,0-1 9 15,0-2 24-15,0 0 6 16,0-3 30-16,0 0 35 16,0-17-64-16,0-23 7 15,0-9-47-15,0-2 11 16,0-6-15-16,0-7 4 15,0-1 0-15,0 2-5 16,14 6 18-16,3 11-13 16,3 17 0-16,1 10-1 0,-4 10-19 15,4 5 20-15,10 4 0 16,-11 0-13-16,4 0 6 16,-10 16 7-16,-7 4 0 15,-7 5-20-15,0 7 2 16,0-1 18-16,0 6 0 15,-7 4-8-15,-24-2 15 16,-3-1-7-16,3-7 0 16,0-11 5-16,17-5-20 15,14-7 15-15,0-5 0 16,0-3-7-16,0 2 21 16,0-2-14-16,0 3 0 15,0-3-14-15,24 0 4 16,11 0 3-16,9 0 7 0,-6 10 0 15,14 4 9-15,-14 8-9 16,-1 7 0-16,-9 5 6 16,-4 0-24-16,-3 0 18 15,-21 1-4-15,0-6-7 16,0-3-1-16,-45-4 12 16,-20-5 0-16,-25-5-16 15,-27-3-47-15,-10-1-177 16,-7-3-206-16</inkml:trace>
  <inkml:trace contextRef="#ctx0" brushRef="#br0" timeOffset="17172">203 3860 595 0,'0'0'139'15,"0"0"-18"-15,0 0-51 16,0 0 22-16,0 0-41 15,0 0-49-15,0 0 39 16,0 43 24-16,0-13-28 16,0-1 2-16,0 0-38 0,0-3 36 15,0-6-37-15,0-3 11 16,0-8 2-16,0-3-13 16,0-4 0-16,0-2 1 15,0 3 21-15,0-3-19 16,0 0 22-16,0 0 7 15,0 0 52-15,0 0-54 16,0-5 22-16,0-24-16 16,0-15-19-16,14-13-11 15,0-2-6-15,10-7 2 16,-4 3-11-16,-6 12 10 16,3 10-1-16,-10 19 0 15,-7 8 17-15,0 4-21 16,0 8 4-16,0 2-8 0,7 0-14 15,17 13 6-15,-3 31 16 16,17 4-12-16,-11 1 10 16,-3 0-6-16,-3-3-16 15,-4-1-56-15,-3-5-18 16,-14-8-64-16,0-3-22 16,0-10-12-16,-31-4-160 15</inkml:trace>
  <inkml:trace contextRef="#ctx0" brushRef="#br0" timeOffset="17339">11 4097 76 0,'0'0'473'16,"0"0"-350"-16,0 0-28 16,0 0-69-16,0 0 10 15,251-9-36-15,-73-10 6 16,-9-2-14-16,-35 4-169 15</inkml:trace>
  <inkml:trace contextRef="#ctx0" brushRef="#br0" timeOffset="19610">186 3771 118 0,'0'0'134'16,"0"0"43"-16,0 0-37 16,0 0-25-16,0 0 4 15,0 0-51-15,0 0 9 16,-21-51-33-16,21 51-2 15,0 0 30-15,0-4-33 16,0 2 19-16,0 2 2 16,0-4-44-16,0 4 41 15,0 0-40-15,0 0-16 0,0 0 7 16,0 0 4-16,0 0-12 16,0 0 0-16,0 0 12 15,0 0-23-15,0 0 11 16,0 0-60-16,0 0-55 15,7 6-73-15,14-2-80 16,-4-4-388-16</inkml:trace>
  <inkml:trace contextRef="#ctx0" brushRef="#br0" timeOffset="19706">186 3771 360 0</inkml:trace>
  <inkml:trace contextRef="#ctx0" brushRef="#br0" timeOffset="20375">186 3771 360 0,'158'-101'208'0,"-158"90"-80"0,0 5-24 0,0 1 39 0,0 5-55 0,0-3-30 15,0 3 26-15,0 0-54 16,0-2 19-16,0 2-13 16,0 0-31-16,0 0 23 15,0 0-28-15,0 0 0 16,0 0-6-16,0 0 6 15,-10 0-2-15,-11 19 1 16,-3 19 1-16,-3 13-8 16,-4 6 8-16,3 0 0 0,-10 9 19 15,7-3-7-15,4-3-6 16,-4 0-5-16,7-6 18 16,10 1-5-16,0-10-14 15,1-5 0-15,2-11 11 16,11-8 2-16,0-10-13 15,0-6 0-15,0-3 8 16,0 2-3-16,0-4-5 16,0 0 0-16,0 0 57 15,0 0-36-15,0 0 33 16,0-21-5-16,11-15-47 16,2-24 23-16,1-6-25 15,10-14 0-15,-3-12-2 0,3 9 13 16,-4 6-11-16,1 17 0 15,-4 20 15-15,-10 11-26 16,7 21 11-16,-14 5 0 16,0 3-12-16,0 0 10 15,0 0 2-15,0 0 0 16,17 3-8-16,11 26-10 16,23 11 18-16,1 11 0 15,10 0-10-15,-18 1 24 16,8-1-14-16,-18-2 0 15,-3-3 10-15,0-3-16 16,-10-6 6-16,3 0 0 16,-17-6-7-16,7-5 21 15,-8-3-14-15,1 0 0 0,-7-3 9 16,11-2-16-16,-5-8 7 16,1 1 0-16,-7-3-9 15,0-7 18-15,0-1-9 16,0 0 0-16,0 0 14 15,0 0-33-15,0 0 19 16,0 0-115-16,0 0-91 16,14 0-110-16,10 0-435 15</inkml:trace>
  <inkml:trace contextRef="#ctx0" brushRef="#br0" timeOffset="21683">403 7585 641 0,'0'0'245'15,"0"0"-112"-15,0 0 38 16,0 0-13-16,0 0-81 16,0 0-45-16,-25-9 11 15,19 38-22-15,-15 9 60 16,4 10-39-16,-4 3-36 15,7 15 27-15,-10-3-14 16,4 5-8-16,-4-3 6 16,10-12-11-16,0-11 1 0,4-16-7 15,3-18 7-15,7-2-6 16,0-6-1-16,0 0 0 16,0 0 23-16,0-11-14 15,17-29 21-15,17-17-19 16,11-12-4-16,7-11-2 15,-8-8-5-15,8-1 0 16,-7 3-3-16,-7 14 10 16,-8 21-7-16,-16 20 0 15,0 11 6-15,-4 8-18 16,-10 12 12-16,0 0-1 16,7 0-9-16,14 0-4 0,3 23 10 15,3 23-1-15,-9 17 4 16,-12 15-7-16,-6 10 8 15,0-11 0-15,0-3-1 16,0-14 3-16,0-20-5 16,0-9-6-16,0-13-21 15,0-10 5-15,0 1-31 16,0-7-39-16,0-2-9 16,0 0-71-16,-24 0-86 15,-3 0-118-15</inkml:trace>
  <inkml:trace contextRef="#ctx0" brushRef="#br0" timeOffset="21889">344 7905 503 0,'0'0'148'16,"0"0"-27"-16,0 0 26 0,0 0-40 16,0 0-31-16,0 0-20 15,28-9-21-15,40-5 76 16,18-3-36-16,21-15-36 15,-4 7-15-15,0-1-15 16,-13 2-18-16,-25 14-1 16,-27 4-183-16,-24 4-324 15</inkml:trace>
  <inkml:trace contextRef="#ctx0" brushRef="#br0" timeOffset="23015">4522 7668 387 0,'0'0'470'16,"0"0"-308"-16,0 0-33 15,0 0 15-15,0 0-19 16,0 0-91-16,-14-12 6 15,14 32-5-15,-7 11-18 16,-7 13 63-16,-10 13-47 16,4-6-21-16,-4 0 19 15,3 4-20-15,-10-7 11 0,17-13-14 16,-3-9-5-16,10-12 3 16,0-6-4-16,7-8-2 15,0 0 4-15,0 0 7 16,0 0-7-16,0 0 5 15,0-8-5-15,0-18 14 16,0-14-18-16,0-9 0 16,14-10-2-16,17-10 11 15,7-8-9-15,0 8 0 16,6 4-6-16,-9 16 1 16,-4 17-8-16,-11 12 12 15,-3 15-1-15,-3-1-10 0,0 6 10 16,10 0-3-1,-3 11-3-15,3 21-4 0,-11 11 11 16,-13 8 1-16,0 4-4 16,0-7-1-16,-13-2 4 15,-11-15 1-15,3-5-4 16,-3-18-9-16,10 1 13 16,0-9 0-16,14 0 0 15,0 0 4-15,0 0-5 16,0 0 1-16,0 0-9 15,0 0 3-15,14 0-9 16,10 0 15-16,4 0-5 16,10 0 16-16,-18 0-14 0,4 0 3 15,4 17-2-15,-4 12-6 16,-10-1 9-16,-7 4-1 16,-7-3 0-16,0-4 4 15,0 1-10-15,-28-6 6 16,-17-5 0-16,-13 1 0 15,-11-10 3-15,-3-3-6 16,-4 0 1-16,11-3-60 16,13 0-47-16,1-6-117 15,20-14-98-15,0 3-281 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42.424"/>
    </inkml:context>
    <inkml:brush xml:id="br0">
      <inkml:brushProperty name="width" value="0.05" units="cm"/>
      <inkml:brushProperty name="height" value="0.05" units="cm"/>
      <inkml:brushProperty name="color" value="#ED1C24"/>
      <inkml:brushProperty name="fitToCurve" value="1"/>
    </inkml:brush>
  </inkml:definitions>
  <inkml:trace contextRef="#ctx0" brushRef="#br0">193 155 701 0,'0'0'238'0,"0"0"-84"0,0 0 11 16,0 0-23-16,0 0-63 16,0 0 24-16,-45-114-70 15,38 102 15 1,7 9 5-16,-7 3-45 0,7 0 33 16,0 0-41-16,0 0 6 15,-7 0-13-15,-3 0 2 16,-11 29 5-16,-3 11-6 15,-10 8 15-15,10-5-9 16,17 3 0-16,0-6 0 16,7-6-5-16,0-8 5 15,0-6 0-15,31-6-3 16,3-5-3-16,18-6-6 16,-7-3 12-16,17 0 0 0,-11 0-3 15,1-15 20-15,-14-7-17 16,-4-9 0-16,-3-4 8 15,-24-1 2-15,-7-11-10 16,0 1 0-16,-21 4 4 16,-30 7 5-16,6 9-9 15,0 6 0-15,14 8 9 16,11 7-21-16,2 2 12 16,5 3-5-16,13 0-4 15,-14 0-32-15,-10 0-4 16,3 20-12-16,4 12-51 15,3 3-4-15,14-1-72 16,0 3-40-16,0-3-50 0,0 0-408 16</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43.226"/>
    </inkml:context>
    <inkml:brush xml:id="br0">
      <inkml:brushProperty name="width" value="0.05" units="cm"/>
      <inkml:brushProperty name="height" value="0.05" units="cm"/>
      <inkml:brushProperty name="color" value="#ED1C24"/>
      <inkml:brushProperty name="fitToCurve" value="1"/>
    </inkml:brush>
  </inkml:definitions>
  <inkml:trace contextRef="#ctx0" brushRef="#br0">853 111 262 0,'0'0'325'0,"0"0"-196"16,0 0 53-16,0 0-36 15,0 0-17-15,0 0-14 16,41-100-46-16,-41 94 3 16,0 1-8-16,0 5-25 15,0 0 23-15,0 0-51 16,0 0-4-16,0 0-7 16,-13 8-3-16,-39 33 3 15,-20 15 15-15,-24 16 0 16,-4 8-15-16,-10 4 0 15,13 0 0-15,8-9-8 0,24-15 22 16,20-17-14 0,14-26 0-16,31-9 6 0,0-8-19 15,0 0 13-15,0 0 0 16,0 0-5-16,0 0 20 16,0 0-15-16,0 0 0 15,0 0 7-15,0-19-4 16,7-1-3-16,3-4 0 15,-3 8 12-15,-7 10 1 16,0 3-13-16,0 3 0 16,0 0 9-16,0 0-22 15,0 0 13-15,0 0-1 16,0 0-12-16,-7 11-8 16,-24 18 21-16,-6 9 0 0,-1 2 15 15,17-1-23-15,7 4 8 16,14-3 0-16,0 3-13 15,0 9 9-15,28-9 1 16,23-3 3-16,11-9 0 16,4-19-15-16,23-12 15 15,0 0 0-15,1-4-6 16,-18-17 23-16,-20 0-17 16,-28-5 0-16,-24-5 6 15,0-10 6-15,-18-7-10 16,-40 2-2-16,-14 3 0 15,-4 9 6-15,1 11-6 16,9 8 0-16,15 7 1 0,13 6-22 16,17 2 18-1,-3 0-50-15,17 10-34 0,7 19-83 16,0-4-33-16,38-1-78 16,45-15-322-16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43.924"/>
    </inkml:context>
    <inkml:brush xml:id="br0">
      <inkml:brushProperty name="width" value="0.05" units="cm"/>
      <inkml:brushProperty name="height" value="0.05" units="cm"/>
      <inkml:brushProperty name="color" value="#ED1C24"/>
      <inkml:brushProperty name="fitToCurve" value="1"/>
    </inkml:brush>
  </inkml:definitions>
  <inkml:trace contextRef="#ctx0" brushRef="#br0">182 97 534 0,'0'0'227'0,"0"0"-49"16,0 0-61-16,0 0-7 15,0 0-14-15,0 0-16 16,0-97 9-16,0 97-44 16,0 0-4-16,0 0-21 15,0 0-8-15,0 0-15 16,0 0 3-16,0 20-14 16,0 24 7-16,14 18 13 15,-14 12-6-15,7 4 0 16,0 2 14-16,-7-3-15 15,10-6 1-15,-3-10 0 0,0-14-3 16,-7-9 8 0,7-12-5-16,-7-11 0 0,0-10 10 15,0-5-10-15,0 0 1 16,0 0-1-16,0 0 30 16,0 0-29-16,0-20 32 15,-7-6-33-15,-7 6 11 16,-3 0-15-16,3 9 4 15,7 6 0-15,0-2-10 16,0 7 9-16,7 0-1 16,-10 0 2-16,-11 0-35 15,-10 17 35-15,4 12 2 0,-18 5 1 16,28 4-6 0,3 1-3-16,14-1 2 0,0-4 4 15,24-5-18-15,28-9 7 16,13-6 9-16,11-9 2 15,3-5-13-15,3 0 24 16,-16 0-11-16,-21-14 0 16,-8-6 8-16,-23-6 10 15,-14-2-10-15,0-9 4 16,0-1 5-16,-34-2-9 16,-28 6-8-16,3 6 0 15,1 5 3-15,13 6-19 16,7 4 10-16,18 12-55 15,3 1-2-15,17 0-95 16,0 0-37-16,0 0-108 0,31 0-280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5:22.967"/>
    </inkml:context>
    <inkml:brush xml:id="br0">
      <inkml:brushProperty name="width" value="0.05" units="cm"/>
      <inkml:brushProperty name="height" value="0.05" units="cm"/>
      <inkml:brushProperty name="color" value="#3165BB"/>
      <inkml:brushProperty name="fitToCurve" value="1"/>
    </inkml:brush>
  </inkml:definitions>
  <inkml:trace contextRef="#ctx0" brushRef="#br0">37 657 749 0,'0'0'258'0,"0"0"-39"0,0 0-29 16,0 0-63-16,0 0-57 16,0 0-12-16,-31-77-31 15,31 77-11-15,0 0 0 16,0 0-16-16,0 0 0 16,0 0-1-16,0 20-17 15,0 17 18-15,0 16 1 16,0 3 2-16,0 1-4 15,7 0 6-15,17-5-5 16,-3-15 1-16,10-11 3 16,0-12-6-16,-4-8 2 15,4-6-1-15,14 0-3 0,-11-18 8 16,4-13 3-16,-7-3 0 16,-10-18-5-16,3 4 10 15,-10-3-12-15,-7 5 0 16,-7 6 12-16,0 8-8 15,0 9 3-15,0 9 6 16,-7 8-10-16,0 6 10 16,7 0-13-16,0 0 2 15,0 0-9-15,0 0 3 16,0 0 2-16,0 6-5 16,-7 25-9-16,7 13 16 15,0 9 0-15,0-4 0 0,0-9-6 16,7-3 3-1,24-11 0-15,-4-6-5 0,11-8-18 16,7-7 13-16,-1-2-15 16,8-3-24-16,-14 0-9 15,-11 0-69-15,-3 3-66 16,-3 6-100-16,10-4-292 16</inkml:trace>
  <inkml:trace contextRef="#ctx0" brushRef="#br0" timeOffset="200">1031 889 663 0,'0'0'236'15,"0"0"-41"-15,0 0-21 0,0 0-63 16,0 0-82-16,0 0-18 16,0 23-11-16,-17 26 0 15,-28 8 10-15,-6-3-7 16,-1 1-6-16,0-7-34 15,15-5-152-15,23-6-123 16,14-11-538-16</inkml:trace>
  <inkml:trace contextRef="#ctx0" brushRef="#br0" timeOffset="586">1468 632 931 0,'0'0'212'0,"0"0"-15"16,0 0-69-16,0 0-26 15,0 0-72-15,0 0-26 16,0-43-8-16,0 72-9 16,14 15 13-16,10 0 2 15,-4 11 4-15,11-4-6 16,-17-3 0-16,17-10 6 15,-11-13-7-15,-13-10 1 16,11-10 0-16,-12-5 7 16,1 0-3-16,14-25 10 15,-4-15 51-15,4-17-46 0,10-3 18 16,-11-6-26-16,-2-3-2 16,2 3 5-16,4 3-10 15,-3 12 0-15,-7 14-4 16,-8 17 5-16,-6 14-13 15,0 6 5-15,0 0-67 16,0 15-54-16,0 21-155 16,0 10-115-16</inkml:trace>
  <inkml:trace contextRef="#ctx0" brushRef="#br0" timeOffset="908">1970 105 750 0,'0'0'178'0,"0"0"31"16,0 0-23-16,0 0-57 16,0 0-72-16,0 0 3 15,-28-105-31-15,28 105-28 16,14 0 2-16,38 17 5 15,30 23-8-15,7 12 16 16,1 13-10-16,-18 18-4 0,-3 12 6 16,-24 7-7-1,-32 19 17-15,-13 5-14 16,-7 5 3-16,-68 6 0 0,-28-17-7 16,-31-9-4-16,-14-14-72 15,7-16-128-15,31-19-182 16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44.584"/>
    </inkml:context>
    <inkml:brush xml:id="br0">
      <inkml:brushProperty name="width" value="0.05" units="cm"/>
      <inkml:brushProperty name="height" value="0.05" units="cm"/>
      <inkml:brushProperty name="color" value="#ED1C24"/>
      <inkml:brushProperty name="fitToCurve" value="1"/>
    </inkml:brush>
  </inkml:definitions>
  <inkml:trace contextRef="#ctx0" brushRef="#br0">51 35 617 0,'0'0'174'16,"0"0"-60"-16,0 0-4 0,0 0 32 16,0 0-86-16,0 0-4 15,-51-35-38-15,51 35-8 16,21 4 12-16,16 22-11 15,32 11 25-15,3 14-3 16,18 15-16-16,6 11 40 16,0 9-44-16,1 0-8 15,-1-6 8-15,-14-14 2 16,-16-18-11-16,-8-14 0 16,-20-7 11-16,0-8-5 15,-24-7-6-15,3-4 0 16,-10-4 8-16,-7-4 8 15,0 0-13-15,0 0 23 16,0 0-13-16,0 0 44 16,0 0-37-16,0-4 0 0,-14-10 3 15,-3 0-12-15,-11 3-11 16,-3 1 0-16,0 8 3 16,4 2-18-16,-4 0 15 15,10 0 0-15,-3 17-13 16,3 17 23-16,4 6-10 15,4 1 0-15,13 0 4 16,0 1-16-16,0-8 12 16,37-3 0-16,15-5-9 15,6-6 8-15,18-6 1 0,3-9 0 16,4-5-1 0,-8 0-12-16,-9 0 17 0,-29-8-4 15,-16-12 18-15,-4-9-8 16,-17-7 12-16,0-13-16 15,-24-2 9-15,-27-1-17 16,-15 7 2-16,4 7 0 16,-3 15-4-16,7 9-68 15,-1 14-44-15,-3 0-122 16,11 2-200-16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46.743"/>
    </inkml:context>
    <inkml:brush xml:id="br0">
      <inkml:brushProperty name="width" value="0.05" units="cm"/>
      <inkml:brushProperty name="height" value="0.05" units="cm"/>
      <inkml:brushProperty name="color" value="#ED1C24"/>
      <inkml:brushProperty name="fitToCurve" value="1"/>
    </inkml:brush>
  </inkml:definitions>
  <inkml:trace contextRef="#ctx0" brushRef="#br0">131 183 459 0,'0'0'216'15,"0"0"-53"-15,0 0-31 16,0 0-44-16,0 0-4 16,0 0 39-16,0-80-45 15,0 74-2-15,0 3-15 16,0 3-45-16,0-3 22 16,0 3-38-16,0 0 6 15,0 0-16-15,0 3 3 16,-14 29 7-16,-24 13 0 15,4 10 8-15,10-1-10 16,10 3 2-16,7-8 0 16,7-6-4-16,0-9-12 0,21-11 4 15,10-9 12-15,13-5-9 16,8-9 7-16,6 0 2 16,-6-4 0-16,6-21 2 15,-6-6 10-15,-14-6-12 16,0-9 8-16,-7-5-1 15,-11-10 27-15,-13-2-29 16,-7 4-5-16,0 10 12 16,-20 9-6-16,-25 14-10 15,0 12 4-15,-6 14-25 0,-1 0 18 16,0 8-44 0,8 35-55-16,6 11-21 0,14 9-77 15,10 6-86-15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47.411"/>
    </inkml:context>
    <inkml:brush xml:id="br0">
      <inkml:brushProperty name="width" value="0.05" units="cm"/>
      <inkml:brushProperty name="height" value="0.05" units="cm"/>
      <inkml:brushProperty name="color" value="#ED1C24"/>
      <inkml:brushProperty name="fitToCurve" value="1"/>
    </inkml:brush>
  </inkml:definitions>
  <inkml:trace contextRef="#ctx0" brushRef="#br0">526 0 627 0,'0'0'176'0,"0"0"-54"0,0 0-7 16,0 0-44-16,0 0-53 15,0 0 11-15,-75 38-2 16,37-1-17-16,-7 2 26 16,1 7-34-16,-8 0 28 15,0 3-25-15,8-4 6 16,9-4-3-16,4-13-8 15,18-5 0-15,-5-12-2 16,12-5 12-16,6-3-10 16,0-3 0-16,0 0 1 15,0 0-5-15,0 0 4 16,0 0 0-16,0 0 14 0,0-9-9 16,6-7 13-16,1 4-16 15,-7 4 0-15,0 1 16 16,0 7-15-16,0 0 5 15,0 0 2-15,0 0-5 16,0 0-9-16,0 0 4 16,0 0-13-16,-7 27 7 15,-13 1 9-15,-4 7-3 16,17 4 0-16,-7 10 7 16,7-1-7-16,7 4 0 15,0-3 0-15,28-6-6 16,23-3 6-16,11-20 0 15,4-6 0-15,-8-9-6 16,4-5 6-16,-17 0 0 16,-11 0 2-16,-3-15 3 0,-17-9-1 15,-7-8 1-15,-7-5 21 16,0-3-21-16,-14-6 15 16,-38 9-20-16,1 6 5 15,-1 7-17-15,-6 16 8 16,-4 8-11-16,3 0-60 15,8 8-110-15,13 16-98 16,17 3-473-16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48.065"/>
    </inkml:context>
    <inkml:brush xml:id="br0">
      <inkml:brushProperty name="width" value="0.05" units="cm"/>
      <inkml:brushProperty name="height" value="0.05" units="cm"/>
      <inkml:brushProperty name="color" value="#ED1C24"/>
      <inkml:brushProperty name="fitToCurve" value="1"/>
    </inkml:brush>
  </inkml:definitions>
  <inkml:trace contextRef="#ctx0" brushRef="#br0">0 0 576 0,'0'0'254'0,"0"0"-159"16,0 0-15-16,0 0 4 0,0 0 7 15,0 0-76 1,38-6-11-16,-18 41 10 0,11 11-6 16,7 5 19-16,-10 2-10 15,9 3-14-15,-6-2 21 16,0-5-22-16,-3-10 0 16,-4-7 5-16,-3-12 4 15,-8-9-11-15,4-7 0 16,-17-4 8-16,7 0 2 15,-7 0-3-15,0 0 9 16,0 0 47-16,0-9-14 16,0-14-20-16,0-3-27 15,-31 3 7-15,11 6-6 16,-18 6-3-16,17 4 0 0,4 7-8 16,-4 0-19-16,-3 0 27 15,4 21 2-15,3 11 11 16,10 2-25-16,7 4 12 15,0 1-12-15,17 1 10 16,28-4-33-16,13-4 21 16,1-6 14-16,-1-14-5 15,4-1-6-15,-11-11 11 16,-16 0 0-16,-4 0 2 16,-7 0 10-16,-10-14-9 15,-1-9 19-15,-13-5-12 16,0-6 24-16,0-4-34 15,-44-3 2-15,-22 8-5 16,-16 4-19-16,-8 15-63 16,11 14-57-16,4 0-116 0,16 8-149 15</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1.542"/>
    </inkml:context>
    <inkml:brush xml:id="br0">
      <inkml:brushProperty name="width" value="0.05" units="cm"/>
      <inkml:brushProperty name="height" value="0.05" units="cm"/>
      <inkml:brushProperty name="color" value="#ED1C24"/>
      <inkml:brushProperty name="fitToCurve" value="1"/>
    </inkml:brush>
  </inkml:definitions>
  <inkml:trace contextRef="#ctx0" brushRef="#br0">0 86 736 0,'0'0'148'0,"0"0"-12"16,0 0 38-16,0 0-80 15,0 0-4-15,0 0-21 16,0 0-30-16,-7 3 19 15,27-3-38-15,4-12-2 16,4-5 21-16,3 0-34 16,-17 0 27-16,3 5-15 15,-3 4-13-15,-14 2 16 0,0 6-18 16,0 0-1 0,0 0-1-16,0 0 9 0,0 0-13 15,0 0 4-15,0 0-17 16,0 29 12-16,0 8 5 15,0 8 0-15,0 7-1 16,0-1 11-16,0 1-10 16,0-3 0-1,0-6-2-15,0-10-10 0,0-12 11 16,0-4-11-16,0-11 10 16,0-3-18-16,-7-3 19 15,0 0 1-15,-10 0 0 16,3 0 0-16,-7 0 1 15,-3 0-1-15,10 0 0 16,1 0 11-16,13 0-12 0,0 0 1 16,0 0 0-16,0 0-9 15,0 0 8-15,0 0-2 16,7 0 1-16,20 0 4 16,11-3 1-16,0-3-3 15,6-2 1-15,1-1-9 16,7-2-33-16,-14-1-31 15,-4 1-49-15,-10-2-89 16,-17-3-9-16,-7-1-99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2.047"/>
    </inkml:context>
    <inkml:brush xml:id="br0">
      <inkml:brushProperty name="width" value="0.05" units="cm"/>
      <inkml:brushProperty name="height" value="0.05" units="cm"/>
      <inkml:brushProperty name="color" value="#ED1C24"/>
      <inkml:brushProperty name="fitToCurve" value="1"/>
    </inkml:brush>
  </inkml:definitions>
  <inkml:trace contextRef="#ctx0" brushRef="#br0">777 175 465 0,'0'0'169'0,"0"0"-56"15,0 0 26-15,0 0 16 16,-179-157-73-16,148 145 16 16,10 6-27-16,-17 6-24 15,7 0-4-15,-3 0-43 16,-18 35 4-16,-9 19-4 15,-5 21 12-15,-9 10-3 0,9 7-4 16,22 5 0 0,6 6 9-16,17 11-8 0,14 4-6 15,7-10 0-15,7-11 12 16,45-16-14-16,20-16 2 16,24-13 0-16,11-18-6 15,3-15 14-15,0-13-8 16,3-6 2-16,-10-2 5 15,1-32-1-15,-15-9-4 16,-6-9 11-16,-11-8 58 16,-28-11-25-16,1-15-3 15,-24-17-6-15,-11-9-27 0,-10-2 23 16,-10 5-33 0,-42 12 0-16,-13 17-3 0,-11 14 2 15,-3 18 0-15,3 14-3 16,4 14-15-16,10 20 19 15,11 0-51-15,-1 14-73 16,25 28-71-16,10 10-167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2.654"/>
    </inkml:context>
    <inkml:brush xml:id="br0">
      <inkml:brushProperty name="width" value="0.05" units="cm"/>
      <inkml:brushProperty name="height" value="0.05" units="cm"/>
      <inkml:brushProperty name="color" value="#ED1C24"/>
      <inkml:brushProperty name="fitToCurve" value="1"/>
    </inkml:brush>
  </inkml:definitions>
  <inkml:trace contextRef="#ctx0" brushRef="#br0">282 232 734 0,'0'0'247'16,"0"0"-81"-16,0 0 1 15,0 0-47-15,0 0-28 16,0 0-71-16,0-60 4 16,0 60-25-16,-14 9 12 15,-3 25-7-15,-4 12-5 16,-10 8 4-16,4 12 1 0,-4 8 12 16,7 4-16-16,10-2-1 15,14-5 8-15,0-15-12 16,0-13 4-16,38-13 0 15,0-12-4-15,6-8 13 16,15-10-10-16,6 0 1 16,18-16-12-16,-8-18 5 15,-16-3-60-15,-32-7-29 16,-10-7-15-16,-17-6-13 16,-6-8-29-16,-39-7-54 15,-17 3 59-15,4 6 72 16,-8 7 15-16,4 10 61 15,4 6 24-15,-7 5 26 0,-4 9 29 16,17 3-8-16,18 9 9 16,10 6 14-16,17 2-48 15,7 4-20-15,14-4-13 16,48-3-7-16,34-5-5 16,14 2-1-16,7 4 1 15,-11 5-11-15,-20 3-40 16,-24 0-53-16,-27 6-20 15,-25 16-65-15,-10 6-302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6.116"/>
    </inkml:context>
    <inkml:brush xml:id="br0">
      <inkml:brushProperty name="width" value="0.05" units="cm"/>
      <inkml:brushProperty name="height" value="0.05" units="cm"/>
      <inkml:brushProperty name="color" value="#ED1C24"/>
      <inkml:brushProperty name="fitToCurve" value="1"/>
    </inkml:brush>
  </inkml:definitions>
  <inkml:trace contextRef="#ctx0" brushRef="#br0">51 59 280 0,'0'0'226'16,"0"0"-118"-16,0 0-6 15,0 0 0-15,0 0-37 16,0 0-39-16,-51-5-9 0,51 5-4 15,7 0-7-15,30 0 55 16,22 0-19-16,16-3 17 16,15-11-31-16,-1 3-28 15,-10-2 12-15,-10 5-12 16,-24 3-32-16,-18 5-74 16,-3 0-128-16,-10 0-48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6.542"/>
    </inkml:context>
    <inkml:brush xml:id="br0">
      <inkml:brushProperty name="width" value="0.05" units="cm"/>
      <inkml:brushProperty name="height" value="0.05" units="cm"/>
      <inkml:brushProperty name="color" value="#ED1C24"/>
      <inkml:brushProperty name="fitToCurve" value="1"/>
    </inkml:brush>
  </inkml:definitions>
  <inkml:trace contextRef="#ctx0" brushRef="#br0">0 79 300 0,'0'0'310'0,"0"0"-159"0,0 0-10 15,0 0-12-15,0 0-38 16,0 0 25-16,0-79-58 16,0 79-25-16,0 0-9 15,0 0-24-15,14 15 0 16,0 17-2-16,3 14 13 16,4 2-11-16,3 4 0 15,3 2 0-15,-10-8-4 0,4-12 13 16,-14-13-9-1,10-13 0-15,-17-8 9 0,0 0-3 16,0 0-4 0,7 0 9-16,7-34 69 0,10-12-79 15,-4-8 14-15,11-4-15 16,-10 10 11-16,-7 8-20 16,3 14 9-16,-10 12-27 15,-7 8 20-15,0 6-77 16,0 0 4-16,0 0-62 15,0 26-28-15,0 8 115 16,7 3-105-16,-7-3-89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7.504"/>
    </inkml:context>
    <inkml:brush xml:id="br0">
      <inkml:brushProperty name="width" value="0.05" units="cm"/>
      <inkml:brushProperty name="height" value="0.05" units="cm"/>
      <inkml:brushProperty name="color" value="#ED1C24"/>
      <inkml:brushProperty name="fitToCurve" value="1"/>
    </inkml:brush>
  </inkml:definitions>
  <inkml:trace contextRef="#ctx0" brushRef="#br0">0 289 170 0,'0'0'256'15,"0"0"-146"-15,0 0 18 16,0 0-12-16,0 0-51 15,0 0 3-15,0 0-40 16,58-138 9-16,-58 113 26 16,17-1-50-16,-17 0 40 15,0 3-4-15,0 2-42 16,0 8 43-16,0 1-42 16,0 7 1-16,0 5 18 15,0 0-23-15,0 0-8 16,0 0 0-16,-10 25-10 0,-11 21 6 15,8 6 8-15,2 5 0 16,11 1-4-16,0-5 16 16,0-4-12-16,38-9 0 15,0-8 3-15,0-9-15 16,-11-15 12-16,-3-6 0 16,-3-2 1-16,3 0 8 15,-3-26-1-15,-4-5-8 16,4-11 5-16,3 2-4 15,-11-3-1-15,8 3 0 16,3 2-3-16,-10 8 13 16,0 9-10-16,-4 10 0 0,-3 8 1 15,-7 3-10 1,0 0 9-16,14 0-8 0,-1 3 6 16,11 20-19-16,-3 2 11 15,-4 1 10-15,-3-6-14 16,0-3 3-16,-7-8-8 15,3-4 19-15,-3-1-6 16,0-4-5-16,-1 0 6 16,8 0 2-16,10-9 3 15,-10-11 3-15,0 0 0 16,3-3-3-16,4 0 0 16,-14 3 9-16,10 6-10 15,-10 8 1-15,-7 1 0 16,0 5 9-16,0 0-9 15,0 0-8-15,20 0 7 0,-3 0 1 16,28 2-2-16,-11 7 2 16,-3-6 0-16,0-3-4 15,-17 0 8-15,0 0-4 16,-14-9 7-16,7-11 3 16,0 0-2-16,3-1 7 15,-10 8-8-15,0 0 39 16,0 8-17-16,0 3 3 15,0 2 0-15,0 0-23 16,0 0-18-16,0 17-7 16,0 35 14-16,-17 25-12 15,3 22 19-15,0 19-5 0,7 8 0 16,7 9 11 0,0-5-13-16,0-4 2 0,0-6 0 15,0-18-6-15,0-12 8 16,0-25-2-16,0-19 0 15,0-19 15-15,-17-19-21 16,-21-8 9-16,-3 0-3 16,-21-3 20-16,4-29-11 15,-1-8-9-15,8-14 0 16,13-11 1-16,31-16-11 16,7-13-28-16,38-9-44 15,48 0-50-15,27 1-149 16,-3 1-280-16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5:14.606"/>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69 1890 443 0,'0'0'346'15,"0"0"-157"-15,0 0 19 16,0 0-60-16,0 0-50 15,0 0-17-15,-51-114-29 16,44 107-4-16,7 7-3 16,0 0-27-16,0 0 11 0,0 0-25 15,0 0 3 1,0 9-14-16,0 25 4 0,-7 24 3 16,7 8 4-16,0 7 5 15,0 5-9-15,0 0 0 16,0 1 0-16,14-7 0 15,6-6 0-15,18-9 0 16,-7-11-1-16,14-12 8 16,-7-11-10-16,13-9 3 15,-16-11 0-15,9-3-1 16,-6 0 5-16,0-3-4 16,0-20 2-16,0-2 5 15,-4-10-1-15,4-8-6 16,0-5 0-16,-11-9 6 0,4-4-1 15,-7 1-5-15,-17 1 3 16,0 4 4-16,-7 6 3 16,0 7-10-16,0 5 3 15,-7 8 7-15,-10 6-6 16,-4 3 1-16,14 9 1 16,-10 5 1-16,17 3 0 15,-7 3-7-15,7 0 4 16,0 0-10-16,0 0 6 15,0 0 0-15,0 0-2 16,0 0-10-16,0 5 9 16,0 27-3-16,0 11 6 15,0 12 6-15,0 2-2 16,0 5-4-16,24-5 0 16,4-1 6-16,10-6-9 0,-1-7 3 15,8-5 0-15,-7-10-6 16,-11-8 7-16,18-6-1 15,0-8 0-15,6-6-4 16,1 0 0-16,17 0 4 16,-4-26-19-16,18-8-3 15,-18-3-30-15,-14-3-11 16,-20 0-40-16,-17 5-108 16,-14 7-125-16,0 2-646 15</inkml:trace>
  <inkml:trace contextRef="#ctx0" brushRef="#br0" timeOffset="1282">2019 2116 514 0,'0'0'208'0,"0"0"-79"15,0 0-7-15,0 0-5 16,0 0-31-16,0 0-9 16,-83-46-27-16,83 46 0 15,0 0-13-15,0 0-16 0,0 0 7 16,0 0-16-16,0 0-9 15,31 0-3-15,35 0 4 16,40 0-4-16,35 0 13 16,21-3-11-16,16-2 18 15,15-1-10-15,0-3 6 16,-8 3 9-16,-16-2-18 16,-21 0 9-16,-1-4-3 15,12 0-13-15,2-2 20 16,-6 0-11-16,3 3-2 15,-17-1 3-15,-10 6-5 16,-18 4-2-16,-10 2 11 16,-20 0-8-16,-18 0 10 15,-6 0-5-15,-15 0-5 16,-13-4 6-16,-17 4-4 0,-7-5 8 16,-7 2-2-16,0 0-8 15,0-5 24-15,-14-4-16 16,-37-5 5-16,-25-7-12 15,-3 2-6-15,-11 2-1 16,8 6 0-16,24-1 6 16,13 7-4-16,21 3-2 15,17 5 0-15,7 0-1 16,0 0 2-16,0 0-3 16,0 0 1-16,0 0-12 15,7 0 10-15,37 5-6 16,18 12 9-16,17 3-2 0,28 0 6 15,-4 2-4 1,7 2 0-16,-14-2 4 0,-13 4-5 16,-18-6 1-16,-27 3 0 15,0-3-4-15,-24-2 10 16,-7 4-6-16,-7-1 0 16,0 7-6-16,-66 9-2 15,-23 1-82-15,-14 4-54 16,0-5-159-16,-4-5-287 15</inkml:trace>
  <inkml:trace contextRef="#ctx0" brushRef="#br0" timeOffset="7259">3937 2504 700 0,'0'0'284'0,"0"0"-71"16,0 0-53-16,0 0-25 15,0 0-73-15,0 0-20 16,0 18-25-16,0 32-11 16,0 26 22-16,0 13-17 15,0 10-6-15,0-1 9 16,0 5-10-16,0-1 8 15,0 1-4-15,0-3-6 16,0-5 8-16,18-15-9 16,-12-17-1-16,1-20 5 15,0-18-1-15,-7-16-4 16,0-6 0-16,0-3 5 16,0 0 4-16,0 0-3 0,0-3 1 15,0-26 36-15,-20-8-29 16,-18-6-5-16,7 15-6 15,10 7 3-15,-3 16 3 16,24 5-9-16,-7 0 1 16,7 0-3-16,0 0-7 15,0 5 0-15,0 24-2 16,0 5 11-16,0 7-12 16,31-10 10-16,7-5-10 15,14-9 11-15,-1-6-25 16,14-8 25-16,-6-3-3 0,10 0 2 15,3-9 2-15,-3-16 0 16,-18-7 2-16,1 1 0 16,-14-1 3-16,-11 10-5 15,-17 4 0-15,-10 7-28 16,0 5-24-16,0 6-40 16,-10 0-56-16,-24 0-137 15,-4 23-169-15</inkml:trace>
  <inkml:trace contextRef="#ctx0" brushRef="#br0" timeOffset="12193">5904 1642 643 0,'0'0'212'0,"0"0"-50"16,0 0-37-16,0 0 6 15,0 0-31-15,0 0-52 16,0-43-29-16,0 43-8 16,0 31-11-16,14 15 0 15,7 13 1-15,9 4 9 16,1 0-10-16,-3 3 0 16,3-2 3-16,0-11 8 15,-11-7-11-15,-6-14 0 0,10-13 3 16,-17-7-4-16,-7-9 6 15,7-3-5-15,-7 0 66 16,7 0-17-16,10 0 7 16,4-32-9-16,3-10-46 15,10-7 25-15,-3-1-25 16,0-9-1-16,3-4 0 16,4-3 12-16,7 0-12 15,-7 13 0-15,-11 15-1 16,-10 20-8-16,-17 13-17 15,0 5-37-15,0 9-43 16,0 28-127-16,0 12 3 0,-30 5-241 16</inkml:trace>
  <inkml:trace contextRef="#ctx0" brushRef="#br1" timeOffset="15801">1613 603 690 0,'0'0'223'0,"0"0"-126"15,0 0 30-15,21-167-32 16,-21 148 41-16,0 12-71 15,0 7-20-15,0 0-12 16,0 0-29-16,0 0-8 16,0 2 1-16,-14 46-18 15,-38 30 21-15,-3 16 6 16,-3 3-1-16,30-5-2 16,4-9 3-16,24 2-6 0,0-4 0 15,7-13-3 1,45-11-1-16,-1-17 4 0,18-11 0 15,-4-16-5-15,4-13 12 16,10 0-7-16,28-39 0 16,-21-18 6-16,10-15 1 15,-13-8-7-15,-15-8 0 16,-16-12 5-16,-18-12 1 16,-3-2-6-16,-24-2 0 15,-7 20 9-15,0 22-7 16,-7 28 0-16,-13 26 1 15,9 12 14-15,4 8-15 16,-6 0-4-16,-25 34-1 16,-14 46-3-16,-6 32 2 0,-11 10 4 15,35-4 0-15,27-15-4 16,7-13 7-16,20-6-3 16,39-12 0-16,17-18-3 15,-18-11-3-15,0-20-2 16,-13-15-4-16,0-8 8 15,0 0 2-15,6-31 2 16,1-12 0-16,-8-9 9 16,-6-8-8-16,-7-3-1 15,-17-3 0-15,-7 4 3 16,-7 11 6-16,0 8-9 16,0 13 4-16,-14 14 4 15,-10 7-8-15,17 9 0 16,0 0 0-16,-7 0-4 15,8 45-19-15,-12 22 23 0,12 12-4 16,6 2 14-16,0-10-16 16,24-6 6-16,17-12 0 15,14-19-8-15,-14-14 7 16,-3-15 1-16,-7-5 0 16,7 0 0-16,6-28 7 15,15-15-7-15,6-8 0 16,-3-4 0-16,-3 7 5 15,-15 11-5-15,-9 11 0 16,-11 8 5-16,-4 15-15 0,4 3 10 16,-3 0 0-16,3 0-9 15,-3 21 10-15,-4 5-4 16,-10-1 3-16,0-5-7 16,-7-6 0-16,0-11 7 15,0-3 0-15,0 0-10 16,0 0 21-16,0 0-11 15,0-3 5-15,-7-22 2 16,-17-9-7-16,-4-4 0 16,-3 1 0-16,0 9 3 15,4 10 4-15,3 8-7 16,3 10 0-16,-3 0-7 16,3 0 1-16,-3 22 2 0,4 20 4 15,6 13-7 1,14-1 10-16,0-3-3 0,0-8 0 15,27-11-5-15,11-14-6 16,-7-13 10-16,-3-5 1 16,3 0-4-16,-11-5 13 15,-2-22-9-15,-5-1 1 16,-13 2 7-16,0 6-2 16,0 8-6-16,0 7 0 15,0 5 10-15,0 0-4 16,0 0-8-16,0 0 2 15,0 5-15-15,0 24 11 16,0 9 4-16,7-7 0 16,7-3-3-16,17-2 6 0,-17-6-3 15,10-5 0 1,-4-10 3-16,-2-5-9 0,9 0 6 16,4-14 0-16,14-24 1 15,-1-4 7-15,1-4-8 16,-11 0 0-16,11 1 9 15,-7 1-9-15,0 10 0 16,-7 9 0-16,-11 13-7 16,-6 12 7-16,3 0-1 15,4 14 0-15,-7 27 2 16,10 7-14-16,-17 3 13 16,6-2 0-16,5-6-7 15,9-4 16-15,11-4-9 0,7-3 0 16,-1-12-59-1,15-6-101-15,-1-11-111 0,4-3-97 16</inkml:trace>
  <inkml:trace contextRef="#ctx0" brushRef="#br1" timeOffset="17047">4687 1055 684 0,'0'0'149'0,"0"0"-54"0,0 0 76 16,0 0-10-16,0 0-72 15,0 0-56-15,193-159-2 16,-135 90-11-16,-3-9 18 16,-3-7-36-16,-25-12 24 15,-3-4 0-15,-17 1-17 16,-7 5 27-16,0 22-23 15,0 15-8-15,0 24 31 16,-14 20-35-16,4 14 13 16,10 0-14-16,-7 26-33 15,7 42 33-15,0 35-5 16,-7 14 11-16,7 2-7 16,0-12 12-16,0-12-11 0,0-13 0 15,31-16 7 1,-10-11-13-16,10-18 6 0,-4-15 0 15,-3-8-7-15,7-8 5 16,-3-6 2-16,10 0 0 16,6-20 10-16,1-17-4 15,7-5-6-15,-8-1 0 16,-6 8-3-16,-10 12 11 16,-11 13-8-16,-4 10 0 15,1 0-2-15,10 0-7 16,4 10 9-16,3 16 0 15,-4 0-10-15,-3-1 12 16,7-1-2-16,4-2 0 16,-4-5 8-16,-11-5-14 0,11-9 6 15,7-3 0-15,0-6 5 16,13-28 6-16,1-9-11 16,6-6 0-16,-6-3 11 15,0 1-12-15,-1 5 1 16,-6 12 0-16,-7 9-8 15,-18 7 14-15,4 13-6 16,-10 5 0-16,3 0-3 16,11 8-10-16,-4 21 13 15,-17 5 0-15,7 1-8 16,-8-4 13-16,-6-9-5 16,0-7 0-16,0-6 2 15,0-9-3-15,0 0 1 0,0 0 0 16,0 0 13-1,0-24-4-15,0-7-9 0,-27-1 0 16,3 1 4-16,3 5-7 16,-3 6 3-16,10 12 0 15,8 5-10-15,-1 3-10 16,-17 17 11-16,3 26 2 16,4 15 7-16,3 1 3 15,14-7-3-15,0-7 0 16,0-10-5-16,0-7 6 15,0-10-1-15,7-10 0 16,0-8 1-16,10 0-3 0,10 0 4 16,4-23-2-1,0-6 2-15,-3 1 8 0,-4-1-10 16,-3 4 0-16,-8 4 6 16,4 8-8-16,-17 8 2 15,7 5 0-15,-7 0-6 16,7 0 0-16,7 18 6 15,-4 12 0-15,4-2 6 16,0-2-14-16,10-3 8 16,-3-9 0-16,3-6-3 15,-4-8 15-15,1 0-12 16,17-2 0-16,-1-24 5 16,8-11-2-16,-14-3-3 15,-3-1 0-15,3-4 3 16,-18 7 9-16,1 10-8 0,-4 13-4 15,-10 10 6-15,0 5-9 16,0 0 3-16,0 28-7 16,0 21-7-16,0 5 22 15,0-2-8-15,0-8 0 16,14-8 5-16,17-10-13 16,3-6 8-16,11-11-11 15,7-9 9-15,-14 0-88 16,-14 0-31-16,-17-20-104 15,-7-6-96-15,0-11-285 16</inkml:trace>
  <inkml:trace contextRef="#ctx0" brushRef="#br1" timeOffset="17368">6912 283 636 0,'0'0'198'15,"0"0"-70"-15,0 0 10 16,0 0-27-16,0 0-41 16,0 0-65-16,-14-28-5 15,14 44-1-15,0 13 1 16,0 0 8-16,0-6-8 16,14-6 0-16,6-8 6 15,4-9 6-15,4 0-8 16,3 0 13-16,-7-15-10 15,-10-14 31-15,-8 1-2 0,-6-3-4 16,0 2-18-16,-20 6-14 16,-18 6-2-16,7 3-19 15,10 11-68-15,11 3-72 16,10 0-98-16,0 17-60 16</inkml:trace>
  <inkml:trace contextRef="#ctx0" brushRef="#br1" timeOffset="17847">7809 249 649 0,'0'0'242'0,"0"0"-105"0,0 0 9 16,0 0-28-16,0-169-31 16,0 147-40-16,0 2-13 15,0 5 17-15,7 3-49 16,14 7-2-16,16 5 0 16,8 0 5-16,7 3-5 15,-1 20 0-15,1 10 0 16,-14 5-11-16,-7 5 11 0,-11 9-4 15,-20 7 1-15,0 7-11 16,-27 12 14-16,-28-1 0 16,-11-3 5-16,8-6-5 15,-1-7 8-15,22-10-4 16,13-12 3-16,17-10 1 16,0-8 0-16,7-10-8 15,0-5 1-15,0-3 10 16,0-1-10-16,7 2 0 15,17-2 10-15,10 4-6 16,-3 0-1-16,-17 3-4 16,10 7-49-16,-17 10-40 0,0 8-141 15,-7 12-132-15,0 12-58 16</inkml:trace>
  <inkml:trace contextRef="#ctx0" brushRef="#br1" timeOffset="18294">7905 1613 374 0,'0'0'128'0,"0"0"-28"16,0 0 14-16,0 0-21 15,0 0 5-15,0 0-41 0,0-95 8 16,0 83 15-1,0-2-27-15,0 6 9 0,0 1-6 16,0 7-15-16,-7 0-8 16,7 0-33-16,-17 0-11 15,3 10 4-15,1 19 7 16,-4 4 14-16,3 2-14 16,7-1 3-16,7-2-8 15,0-6 3-15,0-7 2 16,21-7 2-16,3-6 3 15,-4-6-2-15,4 0 2 16,4-3 7-16,-4-20 20 0,-4-6-5 16,-13 1 18-16,4-8 12 15,-11 6-24-15,0-3 17 16,-11 0-42-16,-16 10-3 16,-11 12-10-16,-14 8-13 15,-6 3-44-15,-4 6-45 16,-3 25-241-16,-18 9-365 15</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8.073"/>
    </inkml:context>
    <inkml:brush xml:id="br0">
      <inkml:brushProperty name="width" value="0.05" units="cm"/>
      <inkml:brushProperty name="height" value="0.05" units="cm"/>
      <inkml:brushProperty name="color" value="#ED1C24"/>
      <inkml:brushProperty name="fitToCurve" value="1"/>
    </inkml:brush>
  </inkml:definitions>
  <inkml:trace contextRef="#ctx0" brushRef="#br0">141 285 716 0,'0'0'186'0,"0"0"-74"16,0 0 40-16,0 0-49 0,0 0-50 16,0 0-20-16,-96-72-32 15,82 97-2-15,7 22 1 16,-3 15 0-16,3 4 8 15,0-6-8-15,7-3 0 16,0-8-1-16,0-6 13 16,0-15-12-16,0-13 0 15,0-10 12-15,0-5-11 16,0 0 4-16,0 0 2 16,0-11 96-16,0-29-77 15,0-11-6-15,14-12-20 16,-14-9 16-16,10-2-25 15,-10-3 9-15,0 2 0 0,0 7-8 16,0 11 22 0,0 14-14-16,0 17 0 0,0 14 9 15,7 10-27-15,13 2 18 16,32 0-8-16,17 34-13 16,20 15 23-16,-3 8-2 15,-17 9 0-15,-11-3-2 16,-13-6-12-16,-31-3 14 15,-14-8 0-15,0 2-9 16,-28-2-11-16,-40-1-4 16,-22-4-90-16,25-10-106 15,6-11-29-15,28-6-210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8.530"/>
    </inkml:context>
    <inkml:brush xml:id="br0">
      <inkml:brushProperty name="width" value="0.05" units="cm"/>
      <inkml:brushProperty name="height" value="0.05" units="cm"/>
      <inkml:brushProperty name="color" value="#ED1C24"/>
      <inkml:brushProperty name="fitToCurve" value="1"/>
    </inkml:brush>
  </inkml:definitions>
  <inkml:trace contextRef="#ctx0" brushRef="#br0">80 196 656 0,'0'0'169'16,"0"0"-46"-16,0 0-47 16,0 0 21-16,0 0-80 15,0 0-12-15,-35 102 36 16,18-41-33-16,10 1 9 15,0-6 1-15,7 2-8 16,-7-12 1-16,1-9-11 0,6-16 4 16,0-10-9-16,0-9 8 15,0-2-3-15,0 0 28 16,0 0-23-16,0-25 105 16,0-18-56-16,0-16-46 15,0-10-3-15,0-7-5 16,13 0 0-16,1 1-2 15,17 4 18-15,-10 12-20 16,10 13 4-16,-11 14 0 16,4 15-12-16,7 14 10 0,-3 3 2 15,10 6 0-15,-1 37-25 16,-9 17 17-16,-4 8 1 16,-17 4 7-16,0-1-14 15,0-12-18-15,0-3-57 16,3-15-87-16,-3-5 13 15,-7-14-62-15,0-10-91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8.693"/>
    </inkml:context>
    <inkml:brush xml:id="br0">
      <inkml:brushProperty name="width" value="0.05" units="cm"/>
      <inkml:brushProperty name="height" value="0.05" units="cm"/>
      <inkml:brushProperty name="color" value="#ED1C24"/>
      <inkml:brushProperty name="fitToCurve" value="1"/>
    </inkml:brush>
  </inkml:definitions>
  <inkml:trace contextRef="#ctx0" brushRef="#br0">0 31 192 0,'0'0'154'0,"0"0"-53"16,0 0 13-16,0 0-17 0,0 0-83 15,0 0 0-15,20-2-14 16,77 2 23-16,23 0-23 16,-3-12-52-16,3-5-387 15</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9.258"/>
    </inkml:context>
    <inkml:brush xml:id="br0">
      <inkml:brushProperty name="width" value="0.05" units="cm"/>
      <inkml:brushProperty name="height" value="0.05" units="cm"/>
      <inkml:brushProperty name="color" value="#ED1C24"/>
      <inkml:brushProperty name="fitToCurve" value="1"/>
    </inkml:brush>
  </inkml:definitions>
  <inkml:trace contextRef="#ctx0" brushRef="#br0">150 31 628 0,'0'0'167'0,"0"0"-17"0,0 0-48 16,0 0-27-16,0 0-20 16,0 0-47-16,-24-31-8 15,17 49 0-15,-14 23 8 16,-10 8-2-16,11 6-6 15,3-2 0-15,-4 5-2 16,14 2 9-16,7-5-7 16,0-5 0-16,0-11 0 15,14-15-11-15,30-12-15 16,-6-12 4-16,7 0 9 16,-4-6 26-16,4-17-10 15,-7-2-3-15,-24-1 10 16,3 3-3-16,-10-3-7 0,-7 7 0 15,0 1 2 1,0 4 5-16,0 5-7 0,0 6 0 16,0 0 12-16,0 1-18 15,0 2 6-15,0-4-7 16,31-1-2-16,-4 2 10 16,11-3-1-16,-17 4 0 15,9-2 6-15,-5 4-10 16,-12 0 4-16,8 4 0 15,3 24-16-15,-10 13 23 16,-1 12-7-16,-2 10 9 16,-11 9-4-16,0-1 19 0,0-2-24 15,0-6 0-15,0-12 12 16,0 1-6-16,0-9-6 16,0-3 0-16,0-3-6 15,27-6 4-15,18-11-160 16,31-16-279-16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2:59.812"/>
    </inkml:context>
    <inkml:brush xml:id="br0">
      <inkml:brushProperty name="width" value="0.05" units="cm"/>
      <inkml:brushProperty name="height" value="0.05" units="cm"/>
      <inkml:brushProperty name="color" value="#ED1C24"/>
      <inkml:brushProperty name="fitToCurve" value="1"/>
    </inkml:brush>
  </inkml:definitions>
  <inkml:trace contextRef="#ctx0" brushRef="#br0">23 22 836 0,'0'0'114'0,"0"0"-66"0,0 0 70 16,0 0-92-16,0 0-19 15,0 0 0-15,-21 90 5 16,21-48-12-16,0-1 0 16,0-7 16-16,0-3-17 15,0-5 1-15,0-9 0 16,14-8-3-16,0-3 13 15,17-6-10-15,-4 0 4 16,11 0 4-16,7-20 15 0,-7-12-23 16,6 1 0-1,-6-3 16-15,-10-2-4 0,-11 0 3 16,-3 1 32-16,-14 4-39 16,0 5 39-16,0 9-27 15,-7 3-9 1,0 8 0-16,-3 6 2 0,10 0-14 15,0 0 1-15,0 0-10 16,0 3-5-16,0 26 13 16,0 7 2-16,0 5 0 15,10-1 8-15,17-3-8 16,-3-2 0-16,4-4 0 16,-4-3-9-16,-3-2 9 15,-8-9 0-15,-2-3 0 16,-4-2 10-16,-7-6-17 15,0 2 7-15,-18-2-63 16,-23 0 54-16,-35 0-120 0,1-6-61 16,3 0-110-16,-4-9-382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0.107"/>
    </inkml:context>
    <inkml:brush xml:id="br0">
      <inkml:brushProperty name="width" value="0.05" units="cm"/>
      <inkml:brushProperty name="height" value="0.05" units="cm"/>
      <inkml:brushProperty name="color" value="#ED1C24"/>
      <inkml:brushProperty name="fitToCurve" value="1"/>
    </inkml:brush>
  </inkml:definitions>
  <inkml:trace contextRef="#ctx0" brushRef="#br0">123 0 483 0,'0'0'188'0,"0"0"-121"0,0 0 73 15,0 0-81-15,0 0-51 16,0 0-3-16,-96 8 5 16,82 20-10-16,1 1 0 15,13-5 11-15,0-7-16 16,6-6 5-16,32-5 0 15,-3-6 20-15,20 0-15 16,-11 0 13-16,-9-8 2 16,-4-13-11-16,-18 1 18 15,-6 3-27-15,-7 3 1 16,0 2-6-16,-44 12-54 16,-8 0-140-16,25 0-412 15</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0.570"/>
    </inkml:context>
    <inkml:brush xml:id="br0">
      <inkml:brushProperty name="width" value="0.05" units="cm"/>
      <inkml:brushProperty name="height" value="0.05" units="cm"/>
      <inkml:brushProperty name="color" value="#ED1C24"/>
      <inkml:brushProperty name="fitToCurve" value="1"/>
    </inkml:brush>
  </inkml:definitions>
  <inkml:trace contextRef="#ctx0" brushRef="#br0">247 123 602 0,'0'0'140'16,"0"0"-79"-16,0 0 65 0,0 0-42 15,0 0-41-15,0 0 0 0,-103-115-38 16,103 113-2-16,-14 2-3 16,-10 0-7-16,-4 25 5 15,-2 13 2-15,2 5 0 16,11-4-10-16,17-1 10 15,0-7-1-15,0-11-49 16,24-11-14-16,14-9 54 16,-11 0 6-16,-3 0 4 15,-3-20 7-15,10-5 4 16,-11-1-7-16,-2 2 23 16,-5 2-7-16,1 4 37 15,-14 4-35-15,7 8-8 16,0 4 5-16,-7 2-13 15,17 0-6-15,11 0 0 16,3 8-1-16,13 15-15 0,1 0 3 16,13 0-75-16,18-6-71 15,-11-8-263-15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0.848"/>
    </inkml:context>
    <inkml:brush xml:id="br0">
      <inkml:brushProperty name="width" value="0.05" units="cm"/>
      <inkml:brushProperty name="height" value="0.05" units="cm"/>
      <inkml:brushProperty name="color" value="#ED1C24"/>
      <inkml:brushProperty name="fitToCurve" value="1"/>
    </inkml:brush>
  </inkml:definitions>
  <inkml:trace contextRef="#ctx0" brushRef="#br0">52 157 610 0,'0'0'174'0,"0"0"-8"0,0 0-27 15,0 0 19-15,-31-153-31 16,24 149-79-16,7 4 14 16,0 0-62-16,0 25-10 15,0 33-1-15,-7 22 11 16,7 11 0-16,-6 0 0 15,6 0 12-15,0-7-14 16,0-10 2-16,0-8-21 16,6-14-56-16,1-18-89 15,11-11-2-15,-5-21-47 16,-6-2 26-16,0-8-40 16,-7-27-95-16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1.650"/>
    </inkml:context>
    <inkml:brush xml:id="br0">
      <inkml:brushProperty name="width" value="0.05" units="cm"/>
      <inkml:brushProperty name="height" value="0.05" units="cm"/>
      <inkml:brushProperty name="color" value="#ED1C24"/>
      <inkml:brushProperty name="fitToCurve" value="1"/>
    </inkml:brush>
  </inkml:definitions>
  <inkml:trace contextRef="#ctx0" brushRef="#br0">106 235 163 0,'0'0'215'0,"0"0"-52"0,0 0-76 16,0 0-4-16,0 0 3 16,0 0-52-16,-106-106 33 15,106 106-45-15,0 0-11 16,17 0-6-16,34 0-5 16,8 0 0-16,-1 0 22 15,-13 0-20-15,-7 0 42 16,0 0-11-16,-11 0-22 15,11 0 79-15,-7 0-44 16,-4 0-2-16,-2 0-7 16,-5 0-32-16,4 0 12 15,-3 0-17-15,3 0 11 16,-3 14-14-16,-4 11 3 0,3 10 0 16,1 5-1-16,-4 3 21 15,-3 0-18-15,0-6-2 16,3-6 3-16,-10-3-8 15,0-10 5-15,-7-3 0 16,0-10-3-16,0-2-1 16,0-3 1-16,0 0-7 15,-14 0 10-15,-17 0 7 16,10-18-7-16,4-7-8 16,10-3 7-16,7-7-31 15,0-3 23-15,38 2-5 16,7 0 2-16,-1 9-3 0,1 4 14 15,-7 0 1 1,3 3-3-16,14-4 17 0,-3 8-15 16,-7-4 1-16,-11 3 0 15,-10 5 0-15,-17 1 8 16,0 2-5-16,-7 1 34 16,0 0-31-16,0 2 30 15,0 0-19-15,0 3-13 16,0-2 15-16,0 5-18 15,-7 0-1-15,-14 2 0 16,-17 32-6-16,1 8 5 16,6 1 1-16,24 1 0 0,7-4-7 15,0-12 8-15,14-4-1 16,30-17 0-16,18-7 17 16,10 0-9-16,25-5-8 15,-8-23 0-15,0-7 1 16,-13-1 3-16,-35-3-4 15,-10 3 1-15,-24 5 14 16,-7 1 7-16,0 11 17 16,0 5-25-16,-7 11 9 15,-6 3-23-15,-18 3 0 16,3 34-1-16,-3 13 11 16,17 0-13-16,14 1 3 15,0-2 0-15,52-9-13 16,13-3 2-16,18-11-72 15,13-9-98-15,-7-8-232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2.722"/>
    </inkml:context>
    <inkml:brush xml:id="br0">
      <inkml:brushProperty name="width" value="0.05" units="cm"/>
      <inkml:brushProperty name="height" value="0.05" units="cm"/>
      <inkml:brushProperty name="color" value="#ED1C24"/>
      <inkml:brushProperty name="fitToCurve" value="1"/>
    </inkml:brush>
  </inkml:definitions>
  <inkml:trace contextRef="#ctx0" brushRef="#br0">7 91 680 0,'0'0'194'15,"0"0"-34"-15,0 0-41 16,0 0 7-16,0 0-86 16,0 0-4-16,0 0 12 15,-7-85-45-15,7 83 10 16,21-2-13-16,-7 4 4 0,10 0-14 15,-10 0 10 1,-1 0 0-16,-2 12-7 0,-11 11-6 16,0 5 13-16,0 4 0 15,0 2 2-15,-11 0-5 16,-9-5 4-16,6-4-1 16,-10-5 0-16,17-5 12 15,7-3-12-15,0-7 0 16,0-5 0-16,0 0-10 15,0 0 10-15,14 0 0 16,48 0 2-16,10-3 7 16,24-20-16-16,0-4 7 0,-6 3-114 15,-32 4-85 1,-20 2-143-16,-31-1-386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6:29.516"/>
    </inkml:context>
    <inkml:brush xml:id="br0">
      <inkml:brushProperty name="width" value="0.05" units="cm"/>
      <inkml:brushProperty name="height" value="0.05" units="cm"/>
      <inkml:brushProperty name="color" value="#3165BB"/>
      <inkml:brushProperty name="fitToCurve" value="1"/>
    </inkml:brush>
  </inkml:definitions>
  <inkml:trace contextRef="#ctx0" brushRef="#br0">580 3337 771 0,'0'0'149'0,"0"0"-1"16,0 0-17-16,0 0-42 15,0 0-17-15,0 0-40 16,7-61 1-16,17 50 16 16,4 2-22-16,-4 3 2 15,3 1-7-15,-10 5-18 16,4 0 13-16,3 0-17 0,-10 0 0 16,0 0 3-16,-14 0 5 15,0 3-7-15,0-3-1 16,0 2 2-16,0-2 4 15,0 0-4-15,0 0 2 16,0 0 10-16,0 0-14 16,0 0 11-16,0 0-8 15,0 0 0-15,0 0 4 16,0 0-3-16,0 0-4 16,0 0 0-16,0 0-64 15,0 0-37-15,-7 3-76 16,0 6-67-16,0 0-88 0</inkml:trace>
  <inkml:trace contextRef="#ctx0" brushRef="#br0" timeOffset="-2796">1041 1795 638 0,'0'0'206'0,"0"0"-41"16,0 0 15-16,0 0-15 15,0 0-57-15,0 0-46 16,0 0-7-16,-52 3-20 16,52-3-18-16,14 0 14 15,17-8-20-15,-10-6 16 16,17-6-1-16,-11-1-20 15,4-1 20-15,0 2-18 16,-10 2-6-16,3 1 10 16,-11 6-7-16,1 0-5 0,-7 1 2 15,10 2 10 1,-10 6-10-16,-7-2-2 0,0 4 0 16,0 0 0-16,7 0 0 15,-7 0-1-15,0 0-1 16,7 4-17-16,7 18 19 15,3 10 0-15,-3 2 4 16,-8 0-9-16,-6 4 5 16,0-2 0-16,0 1-1 15,0-5 12-15,0-1-10 16,0-2-1-16,0-9 0 16,0 0-8-16,0-8 8 15,0-4 0-15,0-2 0 16,0-4-7-16,-6-2 7 0,-8 0 0 15,-3 0 1 1,-4 0 10-16,-10 0-7 0,3 0-4 16,11 0 0-16,4 0 10 15,6 0-12-15,0 0 2 16,7 0 0-16,0 0-11 16,0 0 5-16,0 0-1 15,0 0 7-15,0 0-24 16,20 0 20-16,11 0-7 15,21 0 11-15,0 0 5 16,6-5-5-16,-13-4-22 16,-1-3-33-16,-6 2-37 15,-7-2-29-15,-10 4-40 0,10-4-56 16,-11 3-26 0,4-1-66-16</inkml:trace>
  <inkml:trace contextRef="#ctx0" brushRef="#br0" timeOffset="-2240">1447 1235 460 0,'0'0'237'0,"0"0"-62"16,0 0-53-16,0 0 14 15,0 0-10-15,0 0-52 0,-213-86-13 16,154 86-11-16,-10 6-35 16,11 23 14-16,-18 13-11 15,11 13-10-15,6 5 32 16,-2 8-34-16,9 4 5 16,18 11-4-16,-4 3 3 15,-7 2 0-15,31 1-10 16,14-6 4-16,0-3-10 15,14-3 6-15,58-4 0 16,11-9-3-16,13-13 6 16,0-11-6-16,1-16 3 15,-1-17 0-15,-14-7 4 16,8 0 5-16,-11-27-9 0,3-19 26 16,-6-9-14-16,-4-3 32 15,-3-12-23-15,-11 4-6 16,-6-2 13-16,-14-4-27 15,-18 0 10-15,-20-5 3 16,0 0-8-16,-20 0 9 16,-49 2-15-16,-10 7 4 15,-17 5-3-15,6 12 0 16,1 14-1-16,6 14 0 16,25 8-5-16,13 10-1 0,7 5-15 15,4 0-35 1,10 31-1-16,24 23-68 0,14 3-152 15,61 4-244-15</inkml:trace>
  <inkml:trace contextRef="#ctx0" brushRef="#br0" timeOffset="-1645">2042 1798 651 0,'0'0'163'16,"0"0"-66"-16,0 0 0 0,0 0 9 16,0 0-48-16,0 0-44 15,103 0 31-15,-31 0 8 16,34 0 6-16,-2 0-4 15,19 0-27-15,-9 0 8 16,-4 0-18-16,-28 0-5 16,-23 0 19-16,-28-6-28 15,-24 6 18-15,-7 0 1 16,0-2-10-16,0-7 28 16,0 0-17-16,-7-7-6 15,-31-5-7-15,-7 1-4 0,-6 0-7 16,6 6 0-16,0 3 5 15,25-1-2-15,2 6-3 16,18 1 0-16,0 2 4 16,0 3-1-16,0 0-3 15,0 0 0-15,0 0-6 16,0 0-3-16,0 0 6 16,38 0 3-16,14 12-11 15,6 5 19-15,4 5-8 16,4-2 0-16,-15 6 6 15,-6 0-5-15,-7-1-1 16,-11 1 0-16,-17-4-6 16,-3-1 6-16,-7-4 0 15,0 6 0-15,-44 0-11 16,-15 3 2-16,-23-1-70 0,13-1-99 16,17 1-168-16,39-13-271 15</inkml:trace>
  <inkml:trace contextRef="#ctx0" brushRef="#br0" timeOffset="-1204">3984 1602 603 0,'0'0'360'0,"0"0"-197"15,0 0 2-15,0 0-24 16,0 0-89-16,0 0-16 16,-31-53-32-16,62 53 10 15,4 0-9-15,16 0-5 16,-6 15 2-16,-7 8-1 16,-7 6 5-16,-18 2-6 15,-6 0 0-15,-7 6 10 16,0 4-13-16,-27-5 3 15,-18-1 0-15,0-9 0 16,14-10 15-16,11-4-15 16,3-6 0-16,10-3 6 15,7-3 0-15,0 0-3 16,0 0-3-16,0 0 24 16,7 0-22-16,24 0 0 0,13 0 2 15,22 0 3-15,16-9 1 16,7-6-8-16,1 4 0 15,-11 3-7-15,-10 0-47 16,-25 4-99-16,-30 4-188 16,-14 0-304-16</inkml:trace>
  <inkml:trace contextRef="#ctx0" brushRef="#br0" timeOffset="-704">4442 1289 532 0,'0'0'209'15,"0"0"-40"-15,0 0-3 16,-251-140-28-16,175 123-24 16,-3 6-37-16,3 8-41 15,-6 3 17-15,3 0-28 16,3 24-12-16,11 12 5 15,3 15-9-15,27 15-9 16,4 19 0-16,18 19 6 16,13 10-4-16,0 3-2 15,27 1 0-15,18-7 1 16,-1-5 6-16,8-9-7 0,10-17 0 16,-21-20 1-16,21-26-6 15,-3-25 5-15,23-9 0 16,28-17 10-16,10-41-8 15,11-10 39-15,-4-9-9 16,-17 0-20-16,-20 0 26 16,-15-4-18-16,-16-10-7 15,-21-4 21-15,-31-5-34 16,-7 1 22-16,-14 1-5 16,-62 4-13-16,-27 9 11 0,-31 14-15 15,-14 15 0 1,-7 22 3-16,7 17 0 0,28 17-5 15,17 0 2-15,20 34-58 16,11 26 4-16,28 16-43 16,13 11-115-16,10 1-204 15</inkml:trace>
  <inkml:trace contextRef="#ctx0" brushRef="#br0" timeOffset="894">580 3313 198 0,'0'0'229'15,"0"0"-150"-15,0 0 2 0,0 0 49 16,0 0-14-16,0 0-17 16,83-31 16-16,-63 11-25 15,4-2 11-15,-3-2-2 16,3 1-42-16,-10 1 11 16,0-1-20-16,3 6-16 15,-3 2 8-15,-1 7-29 16,-6 5 4-16,4 0-14 15,-5 0 8-15,1 3-9 16,-7 0 0-16,0 0-3 16,7 0-6-16,-7 29 13 15,0 10-4-15,0 10 9 16,0 6-7-16,0 6 28 0,0-5-30 16,0 4 4-1,-7 3 8-15,0-4-10 0,1-6-2 16,6-9 6-16,0-11-1 15,0-13-2-15,0-12-3 16,0-5 0-16,-11-3 8 16,11 0-3-16,-7 0 1 15,0 0 22-15,1 0-16 16,-18 0 18-16,3-8-30 16,-10-2 3-16,17 2-4 15,-17 3 1-15,4 1 0 16,-18-1-4-16,14 2 9 0,17 3-9 15,1-3 4-15,13 3 0 16,0 0-8-16,0-3 0 16,13 3-3-16,18 0 10 15,28-6 1-15,20-8-7 16,34-8 7-16,21-1 0 16,-10-1-5-16,-21 8 0 15,-27 9-20-15,-24 2-10 16,-8 2-27-16,-13 0-34 15,-3 0-124-15,3-5-120 16,0-6-347-16</inkml:trace>
  <inkml:trace contextRef="#ctx0" brushRef="#br0" timeOffset="1419">1144 2745 560 0,'0'0'231'16,"0"0"-79"-16,0 0 4 15,-223-166 4-15,171 134-64 16,0 13-29-16,1 4-6 16,-8 12-36-16,-9 3 3 15,-22 23-11-15,-20 44-12 0,0 17 15 16,-10 25-6-16,24 11-12 15,37 9 9-15,21 8-6 16,31 3-4-16,7-2-1 16,7-7 11-16,38 1-14 15,31-1 3-15,13 0 0 16,7-16-4-16,21-27 10 16,10-31-6-16,14-25 0 15,7-30 4-15,14-2 1 16,17-30-3-16,6-36 19 15,-6-12 24-15,-24-4-25 16,-21-18 6-16,-17-6 2 16,-28-12-17-16,-13-13 16 15,-25-9-23-15,-30 0 2 16,-21 6 5-16,-21 10-6 0,-68 22-5 16,-24 13 0-16,-35 12 11 15,0 17-16-15,7 17 5 16,17 17-13-16,28 24 10 15,20 2-41-15,25 36-22 16,13 33-33-16,24 20-89 16,14 6-106-16,0-5-202 15</inkml:trace>
  <inkml:trace contextRef="#ctx0" brushRef="#br0" timeOffset="2157">3544 3274 897 0,'0'0'141'0,"0"0"26"16,0 0-15-16,0 0-37 16,0 0-64-16,0 0-10 15,-51-6 6-15,-8 6-29 0,-30 0 13 16,-14 0-7 0,-25 0-22-16,-2 3 27 0,-11 11-25 15,0 4 6-15,7-4 0 16,20 2-3-16,42-4-7 15,27-7 0-15,38-1 3 16,7-2 1-16,0 1-4 16,0 0 0-16,0-3-3 15,0 0 1-15,0 0 1 16,0 0-5-16,14-17-10 16,24-17 15-16,0-1-6 15,-11 4 7-15,4 8-3 0,0 0-2 16,-10 6 5-16,-7 2 0 15,10 1 3-15,-18 3-6 16,8 2 3-16,-7 1 0 16,3 5-2-16,-10 0 9 15,0 3-7-15,0 0 0 16,0 0 2-16,0 0-12 16,0 0 10-16,0 0-2 15,0 6-4-15,-17 20 8 16,-21 8-2-16,-3 3 0 15,-4 6 6-15,-6-2-6 16,-11 3 0-16,4-4 0 16,6-5-2-16,21-9 4 15,10-9-2-15,21-8 0 16,0 2 1-16,7 0-4 0,45-2 3 16,13-1 0-16,25-8 0 15,6 0 11-15,10 0-10 16,-9 0-1-16,-18 0-3 15,-17 0-1-15,-28 14-76 16,-17 4-149-16,-17-4-315 16</inkml:trace>
  <inkml:trace contextRef="#ctx0" brushRef="#br0" timeOffset="2642">4369 3139 902 0,'0'0'131'0,"0"0"23"16,0 0-28-16,0 0-14 15,0 0-64-15,0 0-13 16,-113-61 16-16,113 61-47 16,0-2 12-16,24 0-14 0,3-4 6 15,11 6 4-15,-7 0-12 16,14 0 0 0,-11 0-2-16,4 6 9 0,-14 19-7 15,-10 7 0-15,-14 4 2 16,0 8 5-16,-21-2-5 15,-23-2-2-15,-1-5 7 16,7-13-3-16,31-7-4 16,0-6 0-16,7-3 4 15,0-1-11-15,0-2 7 16,21-3 0-16,31 0 17 16,16 0-17-16,4 0 17 15,18-6-16-15,-14-2 7 16,-11 4-16-16,-20 4 5 0,-8 0-64 15,-16 0-125-15,-7 0-202 16</inkml:trace>
  <inkml:trace contextRef="#ctx0" brushRef="#br0" timeOffset="3122">4737 2762 756 0,'0'0'183'16,"0"0"-2"-16,0 0 2 0,-213-157-84 15,155 137-20-15,-11 6-16 16,3 10-30-16,-9 4 1 16,10 0-16-16,-11 43-14 15,11 18 4-15,6 18-5 16,21 18-2-16,25 17 4 15,13 15 4-15,0 3-2 16,44 0-6-16,-3-12 9 16,14-15-4-16,4-10-6 15,-7-21 0-15,13-20 2 16,4-16 7-16,10-21-9 16,27-17 2-16,11 0 1 15,24-31 32-15,0-18-16 16,-14-8 5-16,-17-7 8 0,-27-4-16 15,-11-12 23 1,-20-7-18-16,-21-10-15 0,-25-5 22 16,-6-6-25-16,-13 1 2 15,-63 8 4-15,-27 7 0 16,-31 18-7-16,-14 25-2 16,-7 29-16-16,7 20 5 15,7 16-80-15,7 54-42 16,17 13-87-16,-3 10-428 15</inkml:trace>
  <inkml:trace contextRef="#ctx0" brushRef="#br0" timeOffset="5979">5813 895 686 0,'0'0'192'15,"0"0"-56"-15,0 0 3 16,0 0-10-16,0 0-80 16,0 0-11-16,0 0-38 15,90-155 1-15,-1 144 19 0,1 11-11 16,-11 0-9-16,3 42 0 16,-23 19 10-16,3 13-12 15,-28 12 2-15,-10 3 0 16,-24 5-2-16,0-2 9 15,0 3-7-15,-52-8 0 16,-16 2 8-16,2-11-18 16,-9-7 10-16,2-6 0 15,15-13 1-15,13-9 6 16,14-15-7-16,18-5 0 16,13-2 8-16,0-8-14 15,0 2 6-15,0 3 0 0,27 0-10 16,11 0 17-16,20-6-7 15,-6-4 0-15,17-5 8 16,-4-3-8-16,-6 0 0 16,2 0 0-16,-9 0-7 15,-14 0 14-15,-11 0-7 16,-13 0 0-16,-4 6 7 16,-10 5-16-16,7 10 9 15,-7 10 0-15,0 9 8 16,0 11 1-16,0 7-1 15,0 10 7-15,-17 4-14 16,3 3 30-16,7 7-27 16,1 7-3-16,6 8 19 15,0 8-11-15,0 19-2 0,27 7-4 16,4 9 4-16,7 3 11 16,-7 5-17-16,-11 2 17 15,-6 0 16-15,-14-7-32 16,0-5 27-16,0-12-8 15,-14-6-21-15,-17-8 30 16,4-15-28-16,-4-26 7 16,-7-20-3-16,4-22 5 15,-28-14-11-15,-10-15 0 16,-18 0-9-16,1 0-20 16,-14-30-72-16,20-15-43 15,18-18-74-15,20-14-248 16</inkml:trace>
  <inkml:trace contextRef="#ctx0" brushRef="#br0" timeOffset="8089">7051 3017 604 0,'0'0'207'15,"0"0"-31"-15,0 0-34 0,0 0-23 16,0 0-28-16,0 0-61 16,0 0 16-16,-58-83-10 15,58 83-25-15,0 0 16 16,7-4-27-16,65-1 0 15,55-1-5-15,45 6 15 16,34 0-11-16,18 0 1 16,13 15 0-16,-7 10-5 15,-16 4 7-15,-29 8-2 16,-37 0 0-16,-21 3 6 16,-24 0-1-16,-13-3-5 15,-18 0 0-15,-10 0-4 0,-21 1 4 16,4-1 0-16,-7 0 0 15,-7 3 3-15,-11 0-6 16,-2 0 3-16,-12 0 0 16,1 3-7-16,-7 2 7 15,0 8 0-15,7 1-3 16,-7 3 10-16,14 0-10 16,-4-3 3-16,11-1 0 15,-14-3-1-15,6-3 3 16,-2-2-2-16,-11-1 0 15,0 4 6-15,0-3-8 0,0 6 2 16,0-2 0 0,0 8-4-16,0 6 8 0,-11 6-4 15,-2 2 0-15,6-4 6 16,7-8-7-16,-7-4 1 16,7-8 0-16,0-3-2 15,0 1 6-15,0-5-4 16,0-3 0-16,0-3 6 15,0-5-9-15,0-5 3 16,0-10 0-16,0-9-2 16,0-5 7-16,0 0-5 15,0 0 4-15,0 0 3 16,-7 0-14-16,0 0-17 16,-3-17-198-16,10-3-228 0</inkml:trace>
  <inkml:trace contextRef="#ctx0" brushRef="#br0" timeOffset="8902">9572 5020 426 0,'0'0'187'15,"0"0"-127"-15,0 0 70 16,0 0-27-16,0 0-58 16,0 0-6-16,-59-8-32 15,59 8 15-15,0 0-22 16,0 0-1-16,7 0-2 0,31 0 6 16,-4 0 4-1,21 0-7-15,-3 0 9 0,13 0-4 16,11 0 9-16,10 0-8 15,-4 0 13-15,-13 0-12 16,-28 0-3-16,-10 0 2 16,-31 0 0-16,0 0 11 15,0-4 3-15,0-4 9 16,0-3 13-16,-14-6-36 16,-16 3-6-16,2-1 0 15,-3 1 14-15,0-4-14 16,17 2 0-16,-6-2 0 15,9 4 3-15,11 5 2 16,-6 7-5-16,6-4 0 16,0 3 11-16,0 0-7 0,0 1-4 15,0-4 0-15,0 0 15 16,0 0-15-16,0-2 5 16,0 2 4-16,0 0-6 15,0 1 16-15,6 2-4 16,-6 3-13-16,0 0 16 15,11 0-18-15,16 0 0 16,4 0-1-16,7 8 8 16,14 15-7-16,-18 6 0 15,11 6 0-15,-8-1-2 16,-6 3 6-16,-3-1-4 16,-11-1 0-16,-10-3 11 0,-7-4-13 15,0 3 2-15,-52-2 0 16,-9 3-8-16,2-9-60 15,-6-5-141-15,13 0-125 16</inkml:trace>
  <inkml:trace contextRef="#ctx0" brushRef="#br0" timeOffset="16894">2079 97 712 0,'0'0'210'15,"0"0"-47"-15,0 0 31 16,0 0-58-16,0 0-56 16,0 0-2-16,0 0-41 15,14-23-5-15,-14 20 12 16,0 3-39-16,0 0 25 0,0 0-5 16,0 0-25-1,0 0 24-15,0 0-24 0,0 0 0 16,0 15-5-16,-7 22 7 15,-24 14-2-15,-13 21 2 16,-1 0 8-16,17 5-7 16,4 9-3-16,17-4 0 15,7 1-1-15,0-6 10 16,14-11-9-16,24-13 0 16,7-11 3-16,-14-12-15 15,3-9-6-15,4-4-49 16,-14-8 0-16,-3-9-72 15,3 0-51-15,3 0-63 16,-3-26-132-16</inkml:trace>
  <inkml:trace contextRef="#ctx0" brushRef="#br0" timeOffset="17147">2485 537 318 0,'0'0'257'0,"0"0"-103"16,0 0 10-16,0 0 5 15,0 0-27-15,0 0-33 16,31-94-12-16,-31 94-48 16,0 0-20-16,0 0-6 15,0 0-16-15,0 0 0 0,0 23-7 16,0 10 0 0,0 11 5-16,0 8-5 0,0-1 0 15,0 3-2-15,0-9-3 16,0-1-54-1,14-16-85-15,0-8-31 0,16-8-3 16,-9-12-143-16</inkml:trace>
  <inkml:trace contextRef="#ctx0" brushRef="#br0" timeOffset="17343">2870 689 462 0,'0'0'242'15,"0"0"-126"-15,0 0-27 16,0 0-56-16,0 0 8 0,0 0 28 16,0 80-35-1,-27-46-5-15,-11 5-29 0,-14 3 0 16,-10-6-3-16,21-1-197 16,-4-9-152-16</inkml:trace>
  <inkml:trace contextRef="#ctx0" brushRef="#br0" timeOffset="17726">3035 614 174 0,'0'0'488'0,"0"0"-302"0,0 0-49 16,0 0-41-16,0 0-15 15,0 0-44-15,103-65-7 16,-75 65-2-16,3 0-28 16,0 0 22-16,-4 0-21 15,-10 3 7-15,-10 14-16 16,0 6 7-16,-7 11 1 16,0 6 25-16,-14 3-17 15,-30 0 21-15,6-3-11 16,7-5-17-16,10-10 18 15,14-5-15-15,-3-8-3 0,10-8-1 16,0 0 8 0,0-4-16-16,17 0 6 0,35 0 2 15,0-6 7-15,13-19-7 16,10-4-47-16,-2-5-58 16,-5 0-82-16,-16-3-68 15,-14-3-244-15</inkml:trace>
  <inkml:trace contextRef="#ctx0" brushRef="#br0" timeOffset="17973">3486 0 590 0,'0'0'202'0,"0"0"-33"16,0 0-31-16,0 0-87 0,0 0-33 15,0 0 35-15,147 52-12 16,-71 5 46-16,-4 12-20 16,-3 10-43-16,-17 10 11 15,-25 8-34-15,-27 6 2 16,0 9-3-16,-20 4-26 16,-46 10-153-16,-30 0-124 15,7 0-668-15</inkml:trace>
  <inkml:trace contextRef="#ctx0" brushRef="#br0" timeOffset="18827">2396 4177 402 0,'0'0'308'0,"0"0"-107"15,0 0-22-15,0 0 8 16,0 0-55-16,0 0-30 16,31-112-32-16,-31 112-34 15,0 0 3-15,0 0-27 16,0 0-6-16,0 3-6 16,0 35 3-16,-24 13-3 15,3 18 7-15,-3 10-4 16,10 8 4-16,7 6-7 15,7 5 2-15,0-9 1 16,21-12-2-16,34-14-1 0,-4-12 0 16,15-13-10-16,-8-16-25 15,4-10-68-15,-3-12-122 16,-15 0-106-16,1-20-100 16</inkml:trace>
  <inkml:trace contextRef="#ctx0" brushRef="#br0" timeOffset="19209">2984 4368 420 0,'0'0'303'0,"0"0"-106"16,0 0-48-16,0 0-49 0,0 0-7 16,0 0-18-16,0 0-42 15,27-110 3-15,4 110-31 16,-3 0-2-16,16 0-1 15,-6 8 4-15,0 14-6 16,-11 10 0-16,-16 5 3 16,-11 12-6-16,0 5 4 15,0 2-1-15,-38 2 19 16,-7-7-14-16,1-7 8 16,13-15-8-16,3-13-3 15,4-7 18-15,17-6-11 16,7-3-1-16,0 0 14 15,0 0-20-15,0 0 21 16,0 0-23-16,24 0 0 16,11 0 0-16,26-12 0 0,5-4-1 15,-1 1-48-15,-3 1-88 16,-17 10-90-16,-18 4-71 16,-10 0-43-16</inkml:trace>
  <inkml:trace contextRef="#ctx0" brushRef="#br0" timeOffset="19425">3568 4640 521 0,'0'0'212'16,"0"0"-19"-16,0 0-55 16,0 0-50-16,0 0-9 0,0 0-41 15,7-5-11-15,-7 30 2 16,0 13 10-16,0 4-7 15,-21 1-30-15,-10 3-2 16,-6 2 0-16,6-2-32 16,-4-6-191-16,4-9-135 15</inkml:trace>
  <inkml:trace contextRef="#ctx0" brushRef="#br0" timeOffset="19714">4050 4271 143 0,'0'0'799'0,"0"0"-575"16,0 0-53-16,0 0-56 15,0 0-44-15,0 0-58 16,0-3-7-16,0 40 2 15,13 9-5-15,-6 9 15 16,3-1-18-16,-3 0 1 16,0 1 0-16,0-7 1 15,0-11-4-15,-7-8-67 16,0-14-121-16,0-7-109 0,0-8-129 16</inkml:trace>
  <inkml:trace contextRef="#ctx0" brushRef="#br0" timeOffset="19990">4036 4049 514 0,'0'0'194'0,"0"0"24"16,0 0-83-16,0 0-11 15,0 0-3-15,0 0-28 16,7-132-47-16,30 132-26 15,15 0 6-15,7 14-16 0,6 32 12 16,4 16-1 0,3 13-8-16,-14 8 9 0,-13 3-9 15,-21 2-9 1,-17 1 12-16,-7 3-14 0,0 3-1 16,-45-2-1-16,-37 0-57 15,-4 0-75-15,-11-13-189 16,8-17-323-16</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3.148"/>
    </inkml:context>
    <inkml:brush xml:id="br0">
      <inkml:brushProperty name="width" value="0.05" units="cm"/>
      <inkml:brushProperty name="height" value="0.05" units="cm"/>
      <inkml:brushProperty name="color" value="#ED1C24"/>
      <inkml:brushProperty name="fitToCurve" value="1"/>
    </inkml:brush>
  </inkml:definitions>
  <inkml:trace contextRef="#ctx0" brushRef="#br0">544 103 525 0,'0'0'152'16,"0"0"-10"-16,0 0-5 16,0 0-42-16,0 0 1 15,0 0-55-15,-230-105-12 0,185 105 2 16,-7 28-21-1,8 21-10-15,-8 22 1 0,0 18 11 16,15 15-1-16,13 9-11 16,24 11 1-16,0-11 4 15,17-7-2-15,41-19-3 16,8-28 0-16,9-13 1 16,-3-23 2-16,11-21-3 15,6-2 0-15,1-16 11 16,-1-31-6-16,-10-4 2 15,-3-14 22-15,-11-12-6 16,-3-12 51-16,-17-14-32 0,-11-3-30 16,-27 5 17-1,-7 13-20-15,-7 15-9 0,-58 15 0 16,0 17-8-16,-4 13-5 16,10 14 13-16,15 11-27 15,6 3 9-15,10 15-124 16,4 33-32-16,24 9-88 15,0 0-401-15</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3.497"/>
    </inkml:context>
    <inkml:brush xml:id="br0">
      <inkml:brushProperty name="width" value="0.05" units="cm"/>
      <inkml:brushProperty name="height" value="0.05" units="cm"/>
      <inkml:brushProperty name="color" value="#ED1C24"/>
      <inkml:brushProperty name="fitToCurve" value="1"/>
    </inkml:brush>
  </inkml:definitions>
  <inkml:trace contextRef="#ctx0" brushRef="#br0">70 107 568 0,'0'0'351'16,"0"0"-246"-16,0 0 26 15,0 0-6-15,0 0-27 16,0 0-18-16,20-107-80 16,-20 111-13-16,0 30 9 15,-7 15 7-15,-20 14-3 16,3 0 0-16,10 0 14 15,-3-1-15-15,17-8 1 16,0-5 0-16,0-12-6 16,38-8 13-16,6-14-7 0,25-10 0 15,10-5-56-15,11 0 18 16,-8-20-109-16,-37-12-37 16,-18-5-5-16,-16-6-90 15,-11-5-266-15</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3.643"/>
    </inkml:context>
    <inkml:brush xml:id="br0">
      <inkml:brushProperty name="width" value="0.05" units="cm"/>
      <inkml:brushProperty name="height" value="0.05" units="cm"/>
      <inkml:brushProperty name="color" value="#ED1C24"/>
      <inkml:brushProperty name="fitToCurve" value="1"/>
    </inkml:brush>
  </inkml:definitions>
  <inkml:trace contextRef="#ctx0" brushRef="#br0">168 196 266 0,'0'0'87'0,"0"0"8"15,0 0-12-15,0 0 24 16,-168-155-37-16,168 145-39 16,20 6-20-16,63-5-1 15,27 4-10-15,48-2 0 16,11 2-54-16,-15 5-153 15</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4.100"/>
    </inkml:context>
    <inkml:brush xml:id="br0">
      <inkml:brushProperty name="width" value="0.05" units="cm"/>
      <inkml:brushProperty name="height" value="0.05" units="cm"/>
      <inkml:brushProperty name="color" value="#ED1C24"/>
      <inkml:brushProperty name="fitToCurve" value="1"/>
    </inkml:brush>
  </inkml:definitions>
  <inkml:trace contextRef="#ctx0" brushRef="#br0">0 143 138 0,'0'0'292'0,"0"0"-204"16,0 0 51-16,0 0-74 15,0 0-35-15,0 0 23 16,24 39-41-16,34-39 26 16,32 0-7-16,-1-18-28 15,-10-3 23-15,-10 3-26 0,-18 4 10 16,-30 3 29-16,-7 3-32 16,-14-1 84-16,10 3-5 15,-10 3-71-15,0 3 31 16,0 0-46-16,0 0 3 15,14 0-6-15,-7 15-26 16,17 11 29-16,-17 2 0 16,0 3 9-16,0 3-17 15,-7-2 8-15,0-6 0 16,6-7 1-16,-6-7 10 16,7-9-11-16,4-3 0 15,2 0 4-15,1 0 36 16,24-11-8-16,7-27 48 0,6-10-39 15,-6-1-33 1,-14 1 16-16,3 5-24 0,-10 8 4 16,-10 16-17-16,-7 10-25 15,-7 9-63-15,7 6-82 16,-7 31-72-16,0 12 70 16,-7 2-455-16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5.008"/>
    </inkml:context>
    <inkml:brush xml:id="br0">
      <inkml:brushProperty name="width" value="0.05" units="cm"/>
      <inkml:brushProperty name="height" value="0.05" units="cm"/>
      <inkml:brushProperty name="color" value="#ED1C24"/>
      <inkml:brushProperty name="fitToCurve" value="1"/>
    </inkml:brush>
  </inkml:definitions>
  <inkml:trace contextRef="#ctx0" brushRef="#br0">110 280 507 0,'0'0'149'0,"0"0"-19"0,0 0-26 16,0 0-17-16,0 0-40 16,62-168-13-16,-62 136 30 15,0 6-31-15,0 6-12 16,0 9 6-16,0 8-18 15,0 0 33-15,0 3-42 16,0 0-32-16,0 6 19 16,0 25 12-16,-17 7 1 15,17 1 0-15,0-4 14 16,0-1-19-16,0-2 5 16,0-9-2-16,10-9-11 15,4-6 1-15,6-8 12 16,11 0-5-16,0-8 14 15,4-18 1-15,3 1-10 0,-7-7 1 16,-4 4 4-16,11-1 5 16,-14 0-10-16,3 9 7 15,-9 3 5-15,-5 12-10 16,-13 1-2-16,14 4-12 16,-14 0 5-16,7 4-11 15,10 21 18-15,-10 1-4 16,-7 0 9-16,0-6-6 15,0-3 1-15,7-5 0 16,-7-4-11-16,7-2 11 16,0-6-1-16,0 2-3 15,3-2 0-15,-3 0-9 0,7 0 13 16,-8 0 0-16,8 0-2 16,3 0 7-16,4-11-5 15,10 0 0-15,-10-1 10 16,3 4-12-16,-11 5 2 15,1 3 0-15,-4 0-11 16,-3 0-5-16,0 0 11 16,0 0 0-16,0 0-7 15,0 3-2-15,10-3 12 16,-3 0 2-16,0 0-11 16,10-18 26-16,3-13-15 15,-10-4 44-15,-3 7-40 16,-7 2 38-16,0 15 10 15,-7 2 27-15,0 9-19 16,0 0-60-16,0 0-1 0,0 38-20 16,-14 24 21-16,-38 22-14 15,1 18 14-15,-1 21 0 16,1 25-2-16,-1 21 22 16,14 6-10-16,7-6 13 15,11-15-14-15,3-12 13 16,3-12-22-16,7-28 0 15,0-24 5-15,-10-33 7 16,-4-25-12-16,-23-20 0 16,-15 0 4-16,-23-17 35 0,-8-31-37 15,1-18-2-15,23-14 0 16,8-9-1-16,27-5-5 16,31 0-28-16,0-5-81 15,38 1-18-15,44-9-119 16,15 1-192-16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5.481"/>
    </inkml:context>
    <inkml:brush xml:id="br0">
      <inkml:brushProperty name="width" value="0.05" units="cm"/>
      <inkml:brushProperty name="height" value="0.05" units="cm"/>
      <inkml:brushProperty name="color" value="#ED1C24"/>
      <inkml:brushProperty name="fitToCurve" value="1"/>
    </inkml:brush>
  </inkml:definitions>
  <inkml:trace contextRef="#ctx0" brushRef="#br0">0 216 708 0,'0'0'147'15,"0"0"-23"-15,0 0-30 16,0 0 13-16,0 0-55 16,0 0-49-16,52-131 8 15,51 118-11-15,31 3 0 16,7-5-4-16,0 0 17 15,-38 4-13-15,-20-1 0 16,-38 7-19-16,-25 2 15 0,-20 3-63 16,0 0 24-1,0 0 11-15,-34 0-60 0,-18 0 87 16,-10 0-7 0,11 8 24-16,-1 4-8 0,14 3 0 15,4 2 4-15,3 2 55 16,7 7-31-16,10 3 21 15,7 5-26-15,7 9-25 16,0 6 24-16,0 2-26 16,0 1 0-16,7 2 0 15,17-3 17-15,-3-2-27 16,-14 0 10-16,10-9-128 16,-3-9-33-16,-7-8-340 15</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6.170"/>
    </inkml:context>
    <inkml:brush xml:id="br0">
      <inkml:brushProperty name="width" value="0.05" units="cm"/>
      <inkml:brushProperty name="height" value="0.05" units="cm"/>
      <inkml:brushProperty name="color" value="#ED1C24"/>
      <inkml:brushProperty name="fitToCurve" value="1"/>
    </inkml:brush>
  </inkml:definitions>
  <inkml:trace contextRef="#ctx0" brushRef="#br0">0 174 569 0,'0'0'155'0,"0"0"11"16,0 0-41-16,0 0-20 15,0 0-87-15,0 0-2 16,72-3-16-16,-21 32 0 15,-6 5 3-15,0-2 4 16,-7-3-2-16,-7-4-5 16,-11-5 0-16,-13 0 12 0,-7-6-20 15,0 1 8 1,0-7-19-16,-21-5 14 0,-3-3-8 16,4 0 13-16,6 0 0 15,4 0 11-15,10-11-14 16,0-10 3-16,0-1 0 15,0-4-2-15,0-3 2 16,44-2 0-16,8-3-2 16,10 2 15-16,3 4-12 15,-6 0 2-15,-15 2 7 16,1 6 39-16,-21 0-25 16,-10 5 11-16,-7 4 20 15,-7 2-47-15,0 6 39 16,0 3-47-16,0 0 4 15,0 0-13-15,-7 12-13 16,-31 22 22-16,17 6 0 0,-3 3 12 16,24-6-9-16,0-5-3 15,0-7-6-15,31-11-7 16,0-8 1-16,11-6 7 16,-5 0-1-16,1-17 12 15,14-17 5-15,-8-6-11 16,-6-3 3-16,-10 6 12 15,-18-1-9-15,-3 11 7 16,-7 6 22-16,0 6-26 16,0 10 34-16,0 2-43 15,0 3-5-15,-17 0-3 0,3 32 11 16,0 7-3-16,14 7 0 16,0-5 11-16,28-7-16 15,27-5 5-15,10-13 0 16,11-4-12-16,3-3 12 15,3-7-44-15,-9-2-75 16,-18 0-135-16,-21 0-193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6.794"/>
    </inkml:context>
    <inkml:brush xml:id="br0">
      <inkml:brushProperty name="width" value="0.05" units="cm"/>
      <inkml:brushProperty name="height" value="0.05" units="cm"/>
      <inkml:brushProperty name="color" value="#ED1C24"/>
      <inkml:brushProperty name="fitToCurve" value="1"/>
    </inkml:brush>
  </inkml:definitions>
  <inkml:trace contextRef="#ctx0" brushRef="#br0">51 58 682 0,'0'0'186'15,"0"0"-107"-15,0 0 7 16,0 0 72-16,0 0-78 16,0 0-41-16,0-49-28 0,0 49-11 15,0 32 0-15,-17 13 10 16,3 10-1-16,1 2 5 16,6-3-14-16,7-5 0 15,0-12 1-15,0-11 11 16,27-18-12-16,11-8 0 15,14 0 13-15,-1-20 1 16,8-17-14-16,3-6 0 16,-18 1 10-16,-2-1 3 15,-11 3 2-15,-18-1 13 16,-2 7-21-16,-11 7 28 16,0 3-32-16,0 10-3 15,0 8 0-15,0 2 2 16,0 4-2-16,0 0 0 15,0 0-11-15,0 6 5 0,0 20 6 16,0 3 0-16,0 2-4 16,20 1 15-16,1-1-11 15,10 4 0-15,-7-7 12 16,3 3-26-16,4-5 14 16,-24-3 0-16,0-3-3 15,-7-5-9-15,0-4-10 16,-51-2-43-16,-15-3-30 15,-3-4-37-15,4-2-53 16,14 0-41-16,-1-8-208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7.097"/>
    </inkml:context>
    <inkml:brush xml:id="br0">
      <inkml:brushProperty name="width" value="0.05" units="cm"/>
      <inkml:brushProperty name="height" value="0.05" units="cm"/>
      <inkml:brushProperty name="color" value="#ED1C24"/>
      <inkml:brushProperty name="fitToCurve" value="1"/>
    </inkml:brush>
  </inkml:definitions>
  <inkml:trace contextRef="#ctx0" brushRef="#br0">210 1 531 0,'0'0'156'16,"0"0"-18"-16,0 0-54 16,0 0 2-16,0 0-76 15,0 0-8-15,-148-5 11 16,110 39-13-16,14 3 0 16,24-5 0-16,0-7 11 15,0-8-11-15,31-8 0 16,14-9 0-16,-1 0 29 0,-6 0-27 15,-17-20 17-15,3-6 25 16,-24 1-11-16,0-1 5 16,0 5-38-16,0 7-10 15,-31 8 4-15,0 6-142 16,10 0-129-16,21 15-417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7.559"/>
    </inkml:context>
    <inkml:brush xml:id="br0">
      <inkml:brushProperty name="width" value="0.05" units="cm"/>
      <inkml:brushProperty name="height" value="0.05" units="cm"/>
      <inkml:brushProperty name="color" value="#ED1C24"/>
      <inkml:brushProperty name="fitToCurve" value="1"/>
    </inkml:brush>
  </inkml:definitions>
  <inkml:trace contextRef="#ctx0" brushRef="#br0">265 167 708 0,'0'0'299'0,"0"0"-216"16,0 0 60-16,0 0-23 16,0 0-76-16,-89-157-10 15,68 149-27-15,4 8-7 16,-4 0 0-16,-10 10-4 16,0 28-1-16,4 11 5 15,3 2 0-15,24-7-10 16,0-5 10-16,0-13-28 15,0-12 4-15,17-11-24 0,4-3 47 16,3 0-7-16,-4-6 8 16,11-19 15-16,-3-4-6 15,3-3-9-15,-17 4 9 16,3 5-2-16,-17 6 42 16,7 5-43-16,-7 9 2 15,0 3 9-15,6 0-17 16,1 0-5-16,17 12-7 15,4 16-10-15,24 4-12 16,16 0-76-16,11-4-90 0,4-11-126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7:11.495"/>
    </inkml:context>
    <inkml:brush xml:id="br0">
      <inkml:brushProperty name="width" value="0.05" units="cm"/>
      <inkml:brushProperty name="height" value="0.05" units="cm"/>
      <inkml:brushProperty name="color" value="#3165BB"/>
      <inkml:brushProperty name="fitToCurve" value="1"/>
    </inkml:brush>
  </inkml:definitions>
  <inkml:trace contextRef="#ctx0" brushRef="#br0">445 840 900 0,'0'0'198'0,"0"0"-53"15,0 0-3-15,0 0-57 16,0 0-20-16,0 0-25 15,0 0-10-15,31-2 1 16,-24-5-1-16,-1 7-4 16,12-10 0-16,-5-2-3 15,8-2-3-15,10-6-4 16,7-3-14-16,0 3 6 16,-11 6-6-16,-10 2 1 0,-10 10 1 15,-7 2-3-15,0 0 1 16,0 0-2-16,0 0 1 15,0 0-2-15,0 0-3 16,0 0-7-16,0 8 8 16,0 18-9-16,0 17 12 15,7 14 4-15,0 3-2 16,0 3-2-16,-7 0 0 16,7-6 0-16,3 0 2 15,-3-17-2-15,0-3-1 16,-7-25 0-16,0-10-3 15,0 2 4-15,0-4 0 16,0 0 1-16,0 0 6 16,0 0-4-16,0 0-1 0,0 0 0 15,0 0-2-15,-31 0-1 16,3 0 1-16,-16 0 1 16,13 0-1-16,17 0-3 15,7 0 0-15,7 0 2 16,0 0-12-16,0 0 5 15,0 0-2-15,34 0-8 16,4 0 12-16,21-6 5 16,9-6 2-16,-9 4-1 15,6 3 0-15,11-3-22 16,6 3-40-16,-3-6-19 0,18-3-62 16,9-6-93-1,-9 2-65-15,-18-7-326 0</inkml:trace>
  <inkml:trace contextRef="#ctx0" brushRef="#br0" timeOffset="577">1425 417 424 0,'0'0'332'15,"0"0"-152"-15,0 0-28 16,-179-151-13-16,127 125-23 16,-6 3-39-16,6 9-33 0,-6 6 11 15,-4 2-8-15,10 6-22 16,1 0 1-16,-8 6-18 16,-6 25 1-16,-11 9-1 15,1 11-4-15,2 7 0 16,-9 10 0-16,17-2-2 15,-11 8 8-15,4 4-9 16,10 10-1-16,10 7 1 16,8 9 3-16,16 9-7 15,4 2 3-15,17-13 0 16,7 1-2-16,7-14 2 16,55-7 0-16,24-13-1 0,34-12 4 15,21-17-6-15,14-14 2 16,0-20 1-16,10-6 6 15,-11 0-3-15,-6-26 7 16,-7-18 13-16,-7 0-4 16,-17-14 8-16,-3-13-4 15,-18-12-5-15,-24-12 6 16,-3-19-16-16,-31-6 3 16,-24-3 2-16,-14 10-7 15,-31 9 5-15,-59 18-11 16,-20 15 0-16,-17 14-5 15,-14 12 2-15,24 19 2 16,7 14-10-16,34 12-37 0,18 5-15 16,13 41-31-16,14 17-99 15,31 6-213-15</inkml:trace>
  <inkml:trace contextRef="#ctx0" brushRef="#br0" timeOffset="1245">2350 795 519 0,'0'0'202'16,"0"0"-17"-16,0 0-30 16,0 0-51-16,0 0-25 0,0 0-45 15,-148-20-9-15,148 20 2 16,0 0-18-16,0 0 9 16,0 0-1-16,0 0-12 15,0 0 15-15,0 0-3 16,10 0-1-16,42 0 2 15,27 0 5-15,48 0 16 16,21 0-14-16,31 0 3 16,13 0-2-16,8 0-10 15,6-6-1-15,-14 6 3 16,-27 0-12-16,-30 0 2 16,-19 0-8-16,-19 0 1 0,-15 0 4 15,-23 0 0-15,-21 0 2 16,-18 0 6-16,-10 0-7 15,-10 0 13-15,0 0-10 16,0 0-4-16,0 0 16 16,0 0-18-16,0 0-1 15,0 0-2-15,0 0-7 16,-10 0-21-16,-4 12-53 16,1 8-55-16,6 0-109 15,7 5-219-15</inkml:trace>
  <inkml:trace contextRef="#ctx0" brushRef="#br0" timeOffset="1754">4870 698 673 0,'0'0'225'16,"0"0"-78"-16,0 0 4 15,0 0-43-15,0 0-7 16,0 0-51-16,-28-81-16 0,28 81-7 16,0 0-26-1,45 0 3-15,0 0 2 0,6 0-5 16,-13 0 13-16,-10 18-13 15,-4-4 0-15,-17 9 6 16,-7-3-6-16,0 12 8 16,0-7 1-16,-38 7-4 15,-14-7 12-15,-6 0-17 16,6 3 1-16,8-15 4 16,19-1-2-16,19-7-4 15,6-5 0-15,0 0 1 16,0 0-3-16,0 0 2 15,20 0-1-15,35 0 1 16,17 0 9-16,18 0 3 16,-1 0-2-16,1 0-5 0,-1 0-7 15,-10 0 4-15,-17 0-2 16,-17 0 0-16,-25 0-32 16,-20 9-49-16,0 8-85 15,0-9-115-15,0 4-119 16</inkml:trace>
  <inkml:trace contextRef="#ctx0" brushRef="#br0" timeOffset="2295">5434 235 589 0,'0'0'197'15,"0"0"-51"-15,0 0 28 16,-258-141-15-16,182 124-70 16,-3 9-18-16,-10 2-29 15,6 6-10-15,1 0-2 16,3 14-17-16,-4 21-2 16,1 16-5-16,9 12 0 15,-2 17 1-15,16 14-6 16,15 20-1-16,13 7 17 15,31 13-16-15,0 6 7 16,44 6-8-16,39-7 7 0,27-23-8 16,17-19 1-1,-3-34 0-15,-4-21 17 0,-10-16-5 16,4-26 14-16,-11 0 7 16,21-11-4-16,10-35 13 15,-7-11-20-15,0-12-7 16,-17-8 7-16,-20-7-7 15,-11-9 8-15,-24-10-6 16,-28-6-9-16,-27 3 20 16,0-2-16-16,-58-3-2 15,-52-1 3-15,-24 3-8 16,-21 6-4-16,-10 20-1 0,3 15 6 16,14 22-13-1,28 20 7-15,31 12-5 0,23 11 3 16,15 3-64-16,-11 6-44 15,-3 31-32-15,-8 14-166 16,-26-2-268-16</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8.068"/>
    </inkml:context>
    <inkml:brush xml:id="br0">
      <inkml:brushProperty name="width" value="0.05" units="cm"/>
      <inkml:brushProperty name="height" value="0.05" units="cm"/>
      <inkml:brushProperty name="color" value="#ED1C24"/>
      <inkml:brushProperty name="fitToCurve" value="1"/>
    </inkml:brush>
  </inkml:definitions>
  <inkml:trace contextRef="#ctx0" brushRef="#br0">207 134 1004 0,'0'0'198'0,"0"0"-42"16,0 0 7-16,0 0-102 16,0 0-47-16,0 0-14 15,-14 25 2-15,0 30-2 16,-10 17 1-16,3-1 15 15,-3 0-13-15,11-2-3 16,6-14 0-16,0-13-2 0,7-17 9 16,-11-9-7-16,11-14 0 15,0-2 16-15,0 0-8 16,-6 0-7-16,6-26 1 16,-14-13 0-16,14-13 7 15,0-3-9-15,-7-13 0 16,7-4 11-16,-7-5-16 15,-3 0 5-15,3 12 0 16,7 16-9-16,0 15 18 16,0 16-9-16,0 13 0 0,0 5-5 15,0 0-9 1,31 2 2-16,27 33 12 0,18 8-9 16,3 11 18-16,-3 6-9 15,-1-3 0-15,-23-2 9 16,-25-2-27-16,-27-4 18 15,0 1 0-15,-27-3-9 16,-49 3-35-16,-27-4-51 16,-17-4-126-16,23-5-183 15,25-9-436-15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8.540"/>
    </inkml:context>
    <inkml:brush xml:id="br0">
      <inkml:brushProperty name="width" value="0.05" units="cm"/>
      <inkml:brushProperty name="height" value="0.05" units="cm"/>
      <inkml:brushProperty name="color" value="#ED1C24"/>
      <inkml:brushProperty name="fitToCurve" value="1"/>
    </inkml:brush>
  </inkml:definitions>
  <inkml:trace contextRef="#ctx0" brushRef="#br0">170 340 864 0,'0'0'269'0,"0"0"-143"16,0 0 70-16,0 0-95 15,0 0-98-15,0 0-2 16,0 0 4-16,-20 76-5 15,-4-20 6-15,3-3 12 16,7 2-18-16,-17-6 0 0,11-9 1 16,2-9-6-1,5-11 5-15,6-8 0 0,7-10 0 16,0-2 18-16,0 0-8 16,0-8 4-16,0-27 19 15,0-19-13-15,0-9-15 16,0-11-5-16,0-6 0 15,7-6 17 1,6 1-18-16,5 2 1 0,9 14 0 16,-3 20-13-16,-3 18 13 15,3 16 0-15,-10 15-1 16,17 0-6-16,3 12 3 16,4 31 4-16,0 14-3 15,-11 11-17-15,-3 10 12 16,-3 2-8-16,-4-4-19 0,-3 0-67 15,-1-14-46-15,-13-8-116 16,0-13-200-16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8.729"/>
    </inkml:context>
    <inkml:brush xml:id="br0">
      <inkml:brushProperty name="width" value="0.05" units="cm"/>
      <inkml:brushProperty name="height" value="0.05" units="cm"/>
      <inkml:brushProperty name="color" value="#ED1C24"/>
      <inkml:brushProperty name="fitToCurve" value="1"/>
    </inkml:brush>
  </inkml:definitions>
  <inkml:trace contextRef="#ctx0" brushRef="#br0">0 51 789 0,'0'0'128'0,"0"0"-27"16,0 0-55-16,0 0-32 0,0 0-14 15,299-17-7-15,-168 12-58 16,-11-7-183-16,-17-5-180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09.486"/>
    </inkml:context>
    <inkml:brush xml:id="br0">
      <inkml:brushProperty name="width" value="0.05" units="cm"/>
      <inkml:brushProperty name="height" value="0.05" units="cm"/>
      <inkml:brushProperty name="color" value="#ED1C24"/>
      <inkml:brushProperty name="fitToCurve" value="1"/>
    </inkml:brush>
  </inkml:definitions>
  <inkml:trace contextRef="#ctx0" brushRef="#br0">0 0 1027 0,'0'0'95'0,"0"0"-77"0,0 0-18 16,0 0-1-16,0 0-17 16,0 0-363-16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11.938"/>
    </inkml:context>
    <inkml:brush xml:id="br0">
      <inkml:brushProperty name="width" value="0.05" units="cm"/>
      <inkml:brushProperty name="height" value="0.05" units="cm"/>
      <inkml:brushProperty name="color" value="#ED1C24"/>
      <inkml:brushProperty name="fitToCurve" value="1"/>
    </inkml:brush>
  </inkml:definitions>
  <inkml:trace contextRef="#ctx0" brushRef="#br0">437 148 313 0,'0'0'182'0,"0"0"-62"16,0 0-11-16,0 0 38 15,0 0-69-15,0 0-6 16,-31-131 24-16,17 123-45 15,14 1 20-15,-7 5-6 16,7 2-46-16,-10 0 23 16,-11 0-42-16,-17 17 4 15,-20 17 2-15,-7 12 2 16,3 5 3-16,17-2-3 16,0 3 4-16,25-4-2 15,-1-2-10-15,21-4 0 16,0-3-2-16,0-9 9 0,7-4-7 15,38-6 0-15,6-5 7 16,21-7-3-16,11-6-4 16,-7-2 7-16,-18 0-8 15,-13 0 14-15,-32-5-13 16,1-6 1-16,-14-3 11 16,0-4-5-16,0-1-7 15,-7-2-2-15,-30 8-13 16,9 0 7-16,11 8 8 15,3 2 0-15,7 0 10 16,7 3-17-16,0 0 7 16,0 0 0-16,0-2-15 0,0 2 7 15,0-3 8 1,7-1 0-16,24 2 3 0,-3-4-6 16,2 6 3-16,-9 0 0 15,3 0-8-15,-10 0 14 16,17 0-6-16,-17 8 0 15,10 21 9-15,-11 9 0 16,-6 4-8-16,-7 7 3 16,0 5 40-16,0 0-42 15,0 4 31-15,0-1 3 16,-27-3-29-16,3 0 43 16,3-8-47-16,4-9-1 15,17-5 11-15,-7-9 0 0,7-7-13 16,0-1 0-1,0-10 10-15,0-1-32 0,0-2 22 16,0-2-69-16,0 0-35 16,0 0-183-16,24-31-233 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12.103"/>
    </inkml:context>
    <inkml:brush xml:id="br0">
      <inkml:brushProperty name="width" value="0.05" units="cm"/>
      <inkml:brushProperty name="height" value="0.05" units="cm"/>
      <inkml:brushProperty name="color" value="#ED1C24"/>
      <inkml:brushProperty name="fitToCurve" value="1"/>
    </inkml:brush>
  </inkml:definitions>
  <inkml:trace contextRef="#ctx0" brushRef="#br0">0 50 534 0,'0'0'292'16,"0"0"-202"-16,0 0-9 15,0 0-43-15,0 0-27 0,0 0-22 16,45-49-156-16,-66 49-591 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33:49.456"/>
    </inkml:context>
    <inkml:brush xml:id="br0">
      <inkml:brushProperty name="width" value="0.05" units="cm"/>
      <inkml:brushProperty name="height" value="0.05" units="cm"/>
      <inkml:brushProperty name="color" value="#808080"/>
      <inkml:brushProperty name="fitToCurve" value="1"/>
    </inkml:brush>
  </inkml:definitions>
  <inkml:trace contextRef="#ctx0" brushRef="#br0">223 138 1060 0,'0'0'225'0,"0"0"-50"16,0 0-36-16,0 0-32 15,0 0-40-15,0 0-11 16,0 0 11-16,-127-129-30 0,127 129 4 15,0 0-5-15,0 0-26 16,0 0 17-16,7 9-27 16,24 29 0-16,20 16 0 15,22 14 0-15,16 6 0 16,14 9 0 0,11 8 0-16,9 4 0 0,-2 4 0 15,-4-10 0-15,-11-5 0 16,-20-10 0-16,-3-14 0 15,-25-11 0-15,-13-9 0 16,-21-17-11-16,-17-6-61 16,-7-12-27-16,0-5-42 15,-31 0-30-15,-14-14-161 16,-20-20-251-16</inkml:trace>
  <inkml:trace contextRef="#ctx0" brushRef="#br0" timeOffset="292">1059 104 1027 0,'0'0'200'16,"0"0"-13"-16,0 0-17 16,0 0-87-16,0 0-19 15,0 0-5-15,24-83-26 16,-24 89-2-16,-52 41-23 15,-23 23 4-15,-29 18 25 0,1 9-31 16,7 10 7-16,-11 4-1 16,11 1-6-16,0-9-5 15,0-9-1-15,16-17-36 16,5-8-6-16,23-19-41 16,14-12-29-16,25-9-76 15,13-6-220-15,7-14-458 16</inkml:trace>
  <inkml:trace contextRef="#ctx0" brushRef="#br0" timeOffset="5691">1296 2365 531 0,'0'0'205'0,"0"0"-45"16,0 0-27-16,0 0 37 15,0 0-81-15,0 0 24 16,-45-147-40-16,31 137-43 16,14 4 55-16,0 6-54 15,0 0-3-15,0 0 10 16,0 0-26-16,0 0 0 16,0 0-12-16,0 23 0 0,0 16-13 15,21 17 17-15,10-3-4 16,0 2 1-16,-3-1 23 15,2-8-24-15,-9-6 0 16,-4-12 1-16,4-10-4 16,-14-7 7-16,0-8-4 15,3-3 6-15,-10 0 9 16,7 0 28-16,31-28 2 16,13-29-17-16,15-24-3 15,16-18-22-15,-3-7-3 16,11-17 1-16,16-17 23 15,4-12-24-15,7 3 0 0,3 14 1 16,-30 25-14 0,-11 27 13-16,-34 20 0 0,-8 25-1 15,-23 16 17-15,-3 13-33 16,-11 9 17-16,0 0-46 16,0 0 33-16,0 0-86 15,0 3 5-15,0 29-32 16,-25 16-119-16,-26 6-61 15,-25-2-142-15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56:26.560"/>
    </inkml:context>
    <inkml:brush xml:id="br0">
      <inkml:brushProperty name="width" value="0.05" units="cm"/>
      <inkml:brushProperty name="height" value="0.05" units="cm"/>
      <inkml:brushProperty name="color" value="#ED1C24"/>
      <inkml:brushProperty name="fitToCurve" value="1"/>
    </inkml:brush>
  </inkml:definitions>
  <inkml:trace contextRef="#ctx0" brushRef="#br0">540 829 929 0,'0'0'158'0,"0"0"9"16,0 0-7-16,61-163-54 15,-54 115-26-15,0-1-53 16,-7 0 7-16,0 3 7 16,0 6-27-16,-38 9 20 15,-6 8-25-15,-8 12-4 16,-13 11 7-16,-4 0-4 16,-3 8-6-16,-4 35-2 15,11 15 2-15,6 10-7 16,15 9 5-16,20 7-3 15,24-2-1-15,0-8-15 16,37-11 10-16,22-17 6 16,-1-21-26-16,4-13 27 15,-3-12-11-15,-1 0 13 0,1-32-4 16,2-10 12-16,-9-9-8 16,-14-7 1-16,-4 1 8 15,-10 3-10-15,-10-1 1 16,-7 9 0-16,-7 8 14 15,0 11-11-15,0 7 7 16,0 6-4-16,0 8-4 16,0 2 2-16,0 4-4 15,0 0-4-15,0 30 3 16,17 15-5-16,4 9 6 16,10 7 0-16,3-7 7 15,21-8-9-15,-3-10 2 0,-8-10 0 16,1-11-7-16,-17-7 12 15,-4-8-5-15,-4 0 0 16,11-14 5-16,-3-23-3 16,3-9-2-16,-11 1 0 15,-9 4 2-15,-4 1 6 16,-7 3-8-16,0 6 0 16,0 2 6-16,0 4-7 15,0 7 1-15,0 10 0 16,0 2-3-16,0 6 6 15,0 0-5-15,13 9 2 16,11 28-5-16,11 14 0 16,3 6 5-16,-7 3 0 0,3 3-3 15,-10-6 7 1,7-2-4-16,-17-6 0 0,-7-15 4 16,-1-6-11-16,-6-6 7 15,0-12 0-15,-6-2-8 16,-25-8 0-16,-21 0 4 15,18 0-2-15,-11-17-1 16,7-14 2-16,7-9 5 16,24-6 0-16,7-3-4 15,0 1 4-15,38-6 0 16,34 3 0-16,11 1 4 16,-1 5-11-16,-9 5 7 15,-5 3 0-15,-9 5-3 16,-8 7 10-16,-13 5-7 0,-17 8 0 15,-4 6 7-15,-3 6-8 16,-7 0 1-16,-7 0 0 16,0 21-2-16,7 18 11 15,-7 11-9-15,6 8 0 16,5 0 5-16,2-4-6 16,-6 0 1-16,7-7 0 15,-14-5-2-15,10-7 7 16,-10-7-5-16,0-5 0 15,0-9 5-15,0-8-11 16,0-6 7-16,0 0-1 16,0 0 11-16,-17-12-5 15,-10-16-6-15,3-3 0 0,10-7 5 16,7-1-9-16,7-10 4 16,0-3 0-16,28-2-5 15,47 2 3-15,8 7 0 16,3 8 0-16,-4 10-25 15,-6 14 12-15,-18 8-38 16,-27 5-47-16,-10 0-76 16,-21 0-154-16,0 7-314 15</inkml:trace>
  <inkml:trace contextRef="#ctx0" brushRef="#br0" timeOffset="458">2713 308 157 0,'0'0'718'0,"0"0"-546"16,0 0-49-16,0 0 10 16,0 0-25-16,0 0-67 15,-148-146 1-15,89 146-12 16,-3 0-22-16,4 24 15 15,20 13-21-15,11 5 3 16,9 5 7-16,18 3-10 16,0 5 8-16,0-4-9 0,18 1 4 15,-11 0 5-15,-7 2-9 16,0 0-1 0,0-5 13-16,0 0-9 0,0-6 6 15,0-4-8-15,0-1 4 16,0-1 3-16,0-5-6 15,-7-2-2-15,7-1 2 16,0-9 8-16,0-2-9 16,0-7-2-16,0-3 0 15,0-5-4-15,0 0 4 16,0-3 0-16,20 0 0 16,4 0-8-16,14 0-30 0,-10 0-62 15,3 0-55-15,-11 0-55 16,4 0-88-16,-3 0-321 15</inkml:trace>
  <inkml:trace contextRef="#ctx0" brushRef="#br0" timeOffset="758">2867 732 641 0,'0'0'142'15,"0"0"-4"-15,0 0-29 16,0 0-7-16,0 0-46 16,0 0-10-16,7 34 47 15,-7 1-47-15,0-1-10 0,0 6-3 16,0-1-22-16,0-6 10 16,0-5-21-16,0-8 2 15,0-3-4-15,0-11 2 16,11-6-19-16,16 0-85 15,4 0-76-15,-17-21 2 16,10-7-51-16,-4-9 27 16,-6-1 8-16,3-6-42 15</inkml:trace>
  <inkml:trace contextRef="#ctx0" brushRef="#br0" timeOffset="1072">3026 463 339 0,'0'0'143'0,"0"0"-42"0,0 0 13 16,0 0-16-16,0 0-13 15,0 0-17-15,-83-2-26 16,69 20 20-16,4 3-12 16,10 2-2-16,0-3 12 15,0-3-39-15,0-5 9 16,0-4-6-16,0-5-23 15,0 0 20-15,0-3-8 16,0 0 0-16,10 0 24 16,-3-14-22-16,-7-3 7 0,0-6-17 15,-7 6 9-15,-24-1-24 16,0 8 10-16,11 2-21 16,6 7-27-16,14 1-71 15,0 0-50-15,0 0-99 16,52 0-467-16</inkml:trace>
  <inkml:trace contextRef="#ctx0" brushRef="#br0" timeOffset="1499">3359 349 620 0,'0'0'216'15,"0"0"-74"-15,0 0 11 0,0 0-48 16,0 0-2-16,0 0-39 15,0-104-28-15,7 104 1 16,0 0-31-16,24-2 3 16,10-1-4-16,14 3-3 15,-3 0 14-15,-8 0-11 16,-30 0-3-16,0 0 3 16,-7 9 0-16,-7 19-5 15,0 7 14-15,0 7-12 16,0 7 26-16,-21 6-19 15,-10 2 3-15,17 4 7 16,1 3-18-16,13-1 9 16,0 3-3-16,0-4-3 0,13 1 9 15,8-8-9 1,10-7-4-16,-7-7 5 0,-3-13 2 16,-14-11-7-16,-7-8 0 15,0-5 10-15,0-4-9 16,0 0-1-16,-45 0 0 15,-27 0-5-15,-4 0-35 16,4 0-68-16,3 0-112 16,31-13-139-16,31-24-492 15</inkml:trace>
  <inkml:trace contextRef="#ctx0" brushRef="#br0" timeOffset="2000">4246 240 809 0,'0'0'209'16,"0"0"-84"-16,0 0 14 16,0 0-29-16,0 0-71 15,0 0 4-15,-161-60-29 16,123 60-6-16,7 0 15 15,3 14-22-15,-3 9 13 16,18-3 3-16,-11 0-17 16,10 9 21-16,7-1-21 15,0 10 1-15,7 5 18 0,0-1-18 16,0 8 12-16,0-2-3 16,14-3-9-1,0 1 21-15,-4-3-13 0,-3 0-9 16,-7-4 26-16,7 2-24 15,-7-4 10-15,0 2-7 16,0-1 2-16,0-1-3 16,6-5-2-16,-6-6-2 15,0-2 0-15,7-9 10 16,-7-1-10-16,7 1 0 16,4-6 7-16,-5-1-12 15,1 2 5-15,0-5 0 16,7 1-3-16,3-4 6 0,-10 3-7 15,7-2-13-15,10-3-84 16,3 0-68-16,32-8-123 16,10-20-109-16</inkml:trace>
  <inkml:trace contextRef="#ctx0" brushRef="#br0" timeOffset="2399">4618 760 729 0,'0'0'181'0,"0"0"-29"16,0 0 19-16,0 0-30 15,0 0-66-15,0 0-3 0,0 0-12 16,-14-48-38-16,-10 70 16 16,3 18-17-16,7 8-11 15,4 14 9-15,3 1-16 16,7 8 6-16,0 0-7 15,0 4 5-15,7 2-4 16,17 3-3-16,4 0 0 16,3-3 0-16,-7-8 8 15,-4-16-8-15,-6-12 0 16,-14-15 4-16,0-12-6 16,0-6 2-16,0-2 0 15,-14-6-3-15,-30 0 6 0,-22 0-6 16,-3-14-1-1,-3-12-22-15,3-2 16 0,11-10-18 16,27-10 4-16,24-8 4 16,7-11-80-16,7-7-38 15,48 2-72-15,3 0-40 16,-6 7-47-16</inkml:trace>
  <inkml:trace contextRef="#ctx0" brushRef="#br0" timeOffset="2738">4490 449 408 0,'0'0'155'0,"0"0"-79"16,0 0 43-16,0 0-25 15,0 0-28-15,0 0-1 16,-51 9-3-16,51-1-3 15,0 4-11-15,10-7 6 16,24 1 25-16,28-6-36 16,-3 0 0-16,-15 0-5 15,-9-10-13-15,-11-8 16 16,-10-6-22-16,-7-2-3 16,-7 1 13-16,0-4-28 0,-21 6 2 15,-24 9-3 1,-13 8-23-16,6 6-48 0,7 0-131 15,39 4-112-15,6 1-593 16</inkml:trace>
  <inkml:trace contextRef="#ctx0" brushRef="#br0" timeOffset="3157">5106 17 900 0,'0'0'104'0,"0"0"-14"0,0 0 85 15,0 0-76-15,0 0-62 16,0 0-19 0,10-16-15-16,42 16 12 0,-18 0 5 15,-3 0-13-15,0 0 21 16,-10 0-17-16,3 0 9 15,-11 11 4-15,8 17-23 16,-14 6 24-16,3 8-6 16,-3 14-9-16,-7 3 28 15,0 10-25-15,0 6 4 16,0 4 7-16,0 2-24 16,0-2 18-16,0 2-17 15,-7-2 4-15,7-7 3 0,0-6-5 16,0-9-3-1,0-6 4-15,0-11 6 0,0-8-6 16,0-7-4-16,-10-4 1 16,-11-7-3-16,-10-2 2 15,-27-4-20-15,-7-2-47 16,-18 1-130-16,-6 3-228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57:26.636"/>
    </inkml:context>
    <inkml:brush xml:id="br0">
      <inkml:brushProperty name="width" value="0.05" units="cm"/>
      <inkml:brushProperty name="height" value="0.05" units="cm"/>
      <inkml:brushProperty name="color" value="#ED1C24"/>
      <inkml:brushProperty name="fitToCurve" value="1"/>
    </inkml:brush>
  </inkml:definitions>
  <inkml:trace contextRef="#ctx0" brushRef="#br0">543 217 850 0,'0'0'165'0,"0"0"-42"0,0 0 3 16,0 0 4-16,0 0-61 15,0 0-4-15,0 0-30 16,45-88-30-16,-45 88 10 16,7 0-15-16,0 23-7 15,0 32-1-15,6 13 16 16,11 14-3-16,-3-4-5 15,3-15 8-15,-3-9-8 16,3-11 0-16,-10-12 0 16,6-5 1-16,-3-9 7 15,-10-5-8-15,0-9 0 0,0-3 6 16,-7 0 1 0,0 0-2-16,17-5 20 0,11-33 31 15,9-17-40-15,15-19-4 16,-7-5-10-16,6-5 11 15,1-5-11-15,-14 10-2 16,-7 13 0-16,-11 13-6 16,-13 23 19-16,-7 10-13 15,0 11 0-15,0 6 6 16,0 3-22-16,0 0 16 16,7 0-40-16,10 20-9 15,-3 30-48-15,0 21-47 0,-14 11-102 16,-21 13-142-1</inkml:trace>
  <inkml:trace contextRef="#ctx0" brushRef="#br0" timeOffset="281">0 1276 706 0,'0'0'201'15,"0"0"-104"-15,0 0 35 16,0 0 20-16,0 0-108 16,261-86 20-16,-106 38 0 15,44-10-37-15,18-2 10 16,13 3-31-16,-10 3-4 0,-41 11 5 16,-69 17-5-16,-48 12-4 15,-55 11-49-15,-7 3-120 16,-24 8-8-16,-48 35-51 15,-49 17 74-15,-20 14-163 16,-6 3-114-16</inkml:trace>
  <inkml:trace contextRef="#ctx0" brushRef="#br0" timeOffset="465">564 1344 274 0,'0'0'207'16,"-237"80"-52"-16,147-54-23 16,45-9-28-16,25-9-7 0,20-4-10 15,0-4-30-15,38 0 12 16,79-4-6-16,82-35 34 15,69-22-12-15,28-7-57 16,0-3-7-16,-42 5-21 16,-55 11-5-16,-58 19-6 15,-51 10-81-15,-45 13-52 16,-32 8-73-16,-13 2-161 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57:25.429"/>
    </inkml:context>
    <inkml:brush xml:id="br0">
      <inkml:brushProperty name="width" value="0.05" units="cm"/>
      <inkml:brushProperty name="height" value="0.05" units="cm"/>
      <inkml:brushProperty name="color" value="#ED1C24"/>
      <inkml:brushProperty name="fitToCurve" value="1"/>
    </inkml:brush>
  </inkml:definitions>
  <inkml:trace contextRef="#ctx0" brushRef="#br0">1633 1574 371 0,'0'0'163'0,"0"0"-72"16,0 0-13 0,0 0 19-16,0 0 2 0,0 0-53 15,-186-19-10-15,104 19-1 16,-21 0-22-16,-18 0 42 15,-9 0-38-15,-5 0-4 16,1 0 8-16,14 10-12 16,24-1 11-16,30-4 5 15,35-5-21-15,18 4 23 16,13-4-11-16,0 0-10 16,0 1 10-16,-7 3-6 15,7-4-10-15,-7 11 0 0,-10 6 1 16,3 6-1-1,-7 5 10-15,-3 3-10 0,11 7 21 16,-12 5-20-16,12 11 19 16,-1 7-6-16,7 7-12 15,-10 6 21-15,10-2-19 16,0-4 2-16,7-8 11 16,-7-5-11-16,7-4-6 15,0-5 0-15,0-6 8 16,0-6-8-16,0-2 0 15,0-9 0-15,0-6-2 16,0-8 11-16,0-4-9 16,0 0 0-16,7 1 2 15,0 3-2-15,7-3 0 16,10 2 1-16,-4 1 1 0,18-3 6 16,7 3-3-16,7-7-5 15,16 1 3-15,5-3 17 16,30 0-15-16,3 0 4 15,-3 0 10-15,7 0-12 16,1 0 0-16,-5 0-7 16,11 0 5-16,10 0-9 15,7 0 4-15,4 0 0 16,13 0 1-16,11 0 6 16,-1-5-7-16,4-7 0 0,-3 6 6 15,-14 0-13 1,-7 6 7-16,-14 0 0 0,-7 0-4 15,-3 0 14-15,11 0-10 16,2 0 0-16,11 0 1 16,17 0 0-16,-10 0-1 15,-7 0 0-15,-24 0-2 16,-14 0 10-16,-20 0-8 16,-1 0 0-16,-10 0 2 15,11 0-5-15,13 0 3 16,25 0 0-16,20-5-4 15,0 2 8-15,6 0-4 16,-23 0 0-16,-3 0-1 16,-11 1-3-16,0-2 4 15,10-2 0-15,7 1-3 0,4-4 12 16,10 1-9-16,0 2 0 16,-7 0 1-16,0 4-6 15,0 2 5-15,-17 0 0 16,3 0-3-16,-10 0 15 15,0 0-14-15,-3 0 2 16,-4 0 0-16,-14 0-1 16,1 0 1-16,-4 0 0 15,3 0-2-15,1 0 13 16,-1 0-11-16,0 0 0 16,1 0 2-16,-1 0-10 15,-17 0 8-15,-3 0 0 0,-3 0-3 16,-15 0 11-1,1 0-8-15,6 0 0 0,4 0 0 16,10 0-9-16,-3 0 9 16,-11 0 0-16,1 2-4 15,-1 2 12-15,-6-4-10 16,-7 2 2-16,-1-2 0 16,-6 0-2-16,0 0 2 15,-17 0 0-15,10 0-1 16,6 0 12-16,8 0-11 15,0 0 0-15,6 0 1 16,1 0-8-16,-7 0 7 16,-1 0 0-16,-9 0 0 15,-4 0 7-15,-25 0-7 16,8 0 0-16,-14 0 4 0,0 0-9 16,0 0 14-16,0 0-8 15,0 0 24-15,0-2-3 16,0-21 15-16,0-6-37 15,0 0 3-15,0-5 4 16,0-3-3-16,0-9-4 16,0-2 0-16,0-4 9 15,0-5-9-15,0 0 0 16,0 0 0-16,0-3-4 16,0-3 6-16,0 0-2 15,0 0 0-15,0 0 10 16,11 3-12-16,-11 5 2 0,6 4 0 15,-6 8-9-15,0 9 14 16,0 8-5-16,0 9 0 16,0 3 6-16,0 0-13 15,-17-4 7-15,-10 4 0 16,-18-3-14-16,-13 3 15 16,-18-1-1-16,-27 2 0 15,-24 6 3-15,-21 7-8 16,-14 0 5-16,-24 0 0 15,1 0-1-15,-22 0 1 16,5 0 0-16,9 0 0 16,1 3 10-16,-8 1-20 15,-23-2 10-15,-22 1 0 0,-36 0-7 16,-22-3 10 0,-31 0-3-16,-13 0 0 0,14 0 12 15,13 0-12-15,31-3 0 16,45 0 0-16,20 1-7 15,25 2 6-15,6 0 1 16,1 0 0-16,-32 0 5 16,-27 5-14-16,-37 8 9 15,-18 5 0-15,-11-4-2 16,11-5 11-16,17 0-9 16,32-9 0-16,47 0 10 15,34 0-20-15,56 0 10 0,38 0 0 16,16 0-10-16,-9 5 11 15,-11 15-4-15,-28 12-56 16,-47 8-134-16,-49-3-105 16,-34-21-472-16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7:47.574"/>
    </inkml:context>
    <inkml:brush xml:id="br0">
      <inkml:brushProperty name="width" value="0.05" units="cm"/>
      <inkml:brushProperty name="height" value="0.05" units="cm"/>
      <inkml:brushProperty name="color" value="#3165BB"/>
      <inkml:brushProperty name="fitToCurve" value="1"/>
    </inkml:brush>
  </inkml:definitions>
  <inkml:trace contextRef="#ctx0" brushRef="#br0">72 8460 29 0,'0'0'58'15,"0"0"-31"-15,0 0-12 16,0 0-12-16,0 0-3 15,0 0 27-15,0 34 27 16,0-34 25-16,0 0-51 16,0 0-27-16,0 0 15 15,0 0-10-15,0 0-6 16,0 0 17-16,0 0 14 16,0-6 7-16,0 0-12 15,0 6-8-15,0-2 5 16,0 2-6-16,0 0-3 15,0 0 27-15,0 0-20 0,0 0 0 16,0 0-2 0,0 0-19-16,-7 0-8 0,-24 0-67 15,-3 23-282-15</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58:01.915"/>
    </inkml:context>
    <inkml:brush xml:id="br0">
      <inkml:brushProperty name="width" value="0.05" units="cm"/>
      <inkml:brushProperty name="height" value="0.05" units="cm"/>
      <inkml:brushProperty name="color" value="#ED1C24"/>
      <inkml:brushProperty name="fitToCurve" value="1"/>
    </inkml:brush>
  </inkml:definitions>
  <inkml:trace contextRef="#ctx0" brushRef="#br0">0 655 862 0,'0'0'170'0,"0"0"-44"0,0 0 29 16,0-169-21-16,0 138-36 16,0 4-25-16,0 13-24 0,0 9-16 15,0 5 8-15,0 0-19 16,0 0-5-16,0 0-9 15,0 0-7-15,0 5-2 16,0 27-9-16,0 19 10 16,0 6 1-16,0 1 0 15,14-15 4-15,-7-9-5 16,7-9 0 0,3-7 2-16,-10-12-1 15,0-6-2-15,0 0 0 0,24 0 1 16,13-15 2-16,28-28 9 15,42-17-5-15,3-17 0 16,3-14-2 0,-3-5-2-16,-7-3-4 15,-3 14 4 1,-21 16-2 0,-18 23 0-1,-23 15-4-15,-17 13-2 16,-28 12-33-16,0 4-34 0,0 2-40 0,0 0-138 15,-28 0-309-15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58:08.899"/>
    </inkml:context>
    <inkml:brush xml:id="br0">
      <inkml:brushProperty name="width" value="0.05" units="cm"/>
      <inkml:brushProperty name="height" value="0.05" units="cm"/>
      <inkml:brushProperty name="color" value="#ED1C24"/>
      <inkml:brushProperty name="fitToCurve" value="1"/>
    </inkml:brush>
  </inkml:definitions>
  <inkml:trace contextRef="#ctx0" brushRef="#br0">0 529 565 0,'0'0'143'0,"0"0"-45"0,0 0 6 16,0 0 27-16,0 0-22 15,0 0-7-15,83-125-21 16,-76 125-16-16,-7 0-22 16,6 0-20-16,-6 0 12 15,0 0-7-15,0 0-7 16,7 0 7-16,17 30-24 15,4 8 33-15,23 8 0 16,-13-3-29-16,7-3 1 0,0-3-7 16,-8-3-1-16,8-8 4 15,-10-9-4 1,-11-5-1-16,3-12 3 0,11 0 1 16,24 0 6-16,34-38 2 15,21-19-2-15,17-12 8 16,7-7-18-16,0-13 16 15,7 0-4-15,-14 4-10 16,-10 10 4-16,-28 18-6 16,-20 18 0-16,-32 13-3 15,-23 8-33-15,-14 6-32 16,-7 10-40 0,0 2-111-16,0 5-128 0,0 30-217 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58:50.108"/>
    </inkml:context>
    <inkml:brush xml:id="br0">
      <inkml:brushProperty name="width" value="0.05" units="cm"/>
      <inkml:brushProperty name="height" value="0.05" units="cm"/>
      <inkml:brushProperty name="color" value="#ED1C24"/>
      <inkml:brushProperty name="fitToCurve" value="1"/>
    </inkml:brush>
  </inkml:definitions>
  <inkml:trace contextRef="#ctx0" brushRef="#br0">58 710 910 0,'0'0'168'15,"0"0"20"-15,0 0-63 16,0 0-11-16,0 0-55 15,0 0-4-15,0-153-2 16,0 145-19-16,0 8 6 0,0 0-23 16,0 0-1-16,0 0-3 15,0 0-10-15,0 0-6 16,0 22-5-16,-13 18 8 16,-12 9 0-16,12 12 0 15,13-10 0-15,0 0 0 16,7-5-4-16,44-9 3 15,11-9-4-15,10-6 4 16,11-12-3-16,20-10 6 16,-7 0-2-16,-13 0 10 15,-18-20-9-15,-7-11-1 16,-13-18 12-16,-7-19-6 16,-7-9 10-16,-24-6-4 0,-7 6-2 15,-14 10 6 1,-41 16-15-16,-3 14-1 0,-8 8 0 15,15 9-3-15,-11 6-4 16,10 3-2-16,18 5-6 16,-11 3-18-16,7 1-28 15,14 2 0-15,4 0-49 16,6 0-71-16,14 0-66 16,0 0-72-16,51 0-426 15</inkml:trace>
  <inkml:trace contextRef="#ctx0" brushRef="#br0" timeOffset="571">1399 232 493 0,'0'0'169'0,"0"0"-40"16,0 0 7-16,0 0-24 16,0 0 5-16,0 0-37 15,0 0-2-15,-51-26 7 16,51 26-28-16,0 0-19 16,0 0-11-16,0 0-10 15,0 0 14-15,0 0-10 16,0 0-4-16,0 0 5 15,0 0-15-15,0 0 0 16,0 0-7-16,-14 26 0 0,-10 10 7 16,3 19-6-16,-3 5 1 15,10 11 3-15,8 10 2 16,6 10-7-16,0-6 0 16,0 3 2-16,6-4-2 15,25-11 5-15,7-8-5 16,7-15 0-16,-4-12-21 15,21-10-17-15,-4-16-59 16,15-12-82-16,-5 0-121 16,-9-8-174-16</inkml:trace>
  <inkml:trace contextRef="#ctx0" brushRef="#br0" timeOffset="1013">1784 726 590 0,'0'0'228'16,"0"0"-30"-16,0 0-26 16,0 0-35-16,0 0-22 15,0 0-63-15,-34-77-15 16,34 77-28-16,0 0-6 16,0 3-6-16,7 22-9 15,20 8 12-15,4 6 12 16,-10 1-8-16,-4 0-4 15,4-3 2-15,-4 3-1 0,-3-12 3 16,-7 1-2 0,-1-11-2-16,8-7 0 0,-14-6 5 15,11-5-5-15,-11 0 3 16,0 0-1-16,6 0 26 16,8 0 22-16,0-25-7 15,10-13-3-15,7-7-40 16,-10-1 10-16,-1 1-8 15,-3 5 0-15,-3 5 2 16,-7-2-4-16,0 5 0 16,17-2-3-16,-10 9-24 15,-1 10-2-15,-2 10-28 16,-11 5-32-16,0 0-98 16,0 2-178-16,14 10-166 0</inkml:trace>
  <inkml:trace contextRef="#ctx0" brushRef="#br0" timeOffset="1389">2321 423 649 0,'0'0'212'16,"0"0"-51"-16,0 0-12 15,0 0-39-15,0 0-73 16,0 0-22-16,-24-40-4 0,24 40-6 16,24 0 4-1,3 0-3-15,4 3-6 0,-10 22 4 16,-14 10-4-16,-7 11 3 16,0 5-3-16,-7-11 7 15,-21-3-4-15,4-8-3 16,17-9 9-16,7-3-15 15,0-2 9-15,0-5-3 16,0 2 0-16,45-9-6 16,14-3-5-16,23 0-60 15,1-15-94-15,-4-14-40 16,-4-4-73-16,-9-7-373 0</inkml:trace>
  <inkml:trace contextRef="#ctx0" brushRef="#br0" timeOffset="1597">2816 0 643 0,'0'0'187'16,"0"0"-69"-16,0 0-36 15,0 0-54-15,0 0-26 16,0 0 61-16,120 149 5 15,-79-61-22-15,14 14-10 16,-27 16-21-16,-21 8 11 16,-7-8-19-16,-14-1 0 0,-68-6-7 15,-28-11-117-15,-18-5-232 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1:17.972"/>
    </inkml:context>
    <inkml:brush xml:id="br0">
      <inkml:brushProperty name="width" value="0.05" units="cm"/>
      <inkml:brushProperty name="height" value="0.05" units="cm"/>
      <inkml:brushProperty name="color" value="#3165BB"/>
      <inkml:brushProperty name="fitToCurve" value="1"/>
    </inkml:brush>
  </inkml:definitions>
  <inkml:trace contextRef="#ctx0" brushRef="#br0">1399 463 535 0,'0'0'190'0,"0"0"-60"0,0 0-21 16,0 0-15-16,0 0 10 15,0 0-64-15,0 0-3 0,0 0-2 16,0 0-21 0,0 0 31-16,0 0 6 0,-21 0-14 15,-41 0 6-15,-27 12-35 16,-28 10 1-16,-10 4-6 16,10-3-2-16,4-3 2 15,27-8 1-15,17-4-1 16,17-2-2-16,25 0-1 15,10 0 0-15,10-6 4 16,7 0 1-16,0 0-5 16,-7 0 0-16,7 0 6 15,0 0-3-15,0 0-3 16,0 0 4-16,0 0 1 16,0 0 2-16,0 0-14 0,-7 0 7 15,0 0-139 1,7-6 6-1,0-9-90-15,0-2-19 0,0-3-6 16,0-5-7-16,0 1 208 16,0 5 31 15,7-1 16-31,-7 2 97 16,0 4 65-16,0 0-5 15,0 2-18-15,0-2-39 0,0 3-25 16,0 0 25-16,0 4-39 0,-7 5 35 15,-3-1-43-15,3 3-13 0,0 0 22 0,7 0-52 16,0 0-10-16,-7 0 0 16,-17 5-14-16,-10 33 14 15,-28 11 3 1,3 2 5-16,1 0-4 16,13-8-2-16,14-9 3 15,31-3-5 1,0-10 0-16,0-4 0 15,31-2-4-15,34-4 4 0,32-9 13 0,30-2-9 16,14 0-4-16,-7 0-1 16,-31 0-87-16,-44 0-60 15,-42 0-114-15,-17 0-195 0</inkml:trace>
  <inkml:trace contextRef="#ctx0" brushRef="#br0" timeOffset="2558">13 37 656 0,'0'0'146'0,"0"0"0"15,0 0-22-15,0 0-33 16,0 0-73-16,0 0-10 16,-13-36-8-16,13 41-7 0,0 15 7 15,27 11 0-15,18 1 2 16,-1 5 5-16,8-5-3 16,0-7-1-16,-1 1 1 15,-13-12-4-15,-7-2-14 16,-17-7-96-16,-14-5-85 15,0 0-11-15,0 0-182 16</inkml:trace>
  <inkml:trace contextRef="#ctx0" brushRef="#br0" timeOffset="2727">295 63 241 0,'0'0'214'16,"0"0"-92"-16,0 0-4 0,0 0-20 15,0 0-22-15,0 0-42 16,-24-34-34-16,4 68-17 15,-18 18 17-15,0 16 12 16,-14-4-12-16,8 0-50 16,-1-6-309-16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1:18.875"/>
    </inkml:context>
    <inkml:brush xml:id="br0">
      <inkml:brushProperty name="width" value="0.05" units="cm"/>
      <inkml:brushProperty name="height" value="0.05" units="cm"/>
      <inkml:brushProperty name="color" value="#3165BB"/>
      <inkml:brushProperty name="fitToCurve" value="1"/>
    </inkml:brush>
  </inkml:definitions>
  <inkml:trace contextRef="#ctx0" brushRef="#br0">148 620 570 0,'0'0'231'0,"0"0"-61"15,0 0-58-15,0 0-1 16,0 0-22-16,0 0-20 16,-45-63 8-16,45 63-26 15,0 0-20-15,0 0-8 0,-6 0-23 16,6 0-14 0,-7 17 12-16,-17 29-4 0,-7 5 6 15,10 1 0-15,7-9 5 16,14-11-2-16,0-6-3 15,0-8 0-15,0-11 0 16,0-7 3-16,0 0-3 16,0 0 3-16,0 0-3 15,0-7 11-15,21-29-5 16,10-10-2-16,-4-25 2 16,11-4 1-16,7-2-4 15,-7-3-3-15,-7 5 1 16,-25 10 0-1,1 8 1-15,-7 4-2 0,0 20 0 16,0 10 4 0,0 15-3-16,0 8-1 0,7 0-12 15,7 11 7-15,10 35-24 16,-3 11 21-16,3 20 5 16,-10-2 2-1,-1 2 1-15,-6-6 0 16,3-8-2-16,-10-23-7 0,7-9 5 15,0-19-16-15,0-6-3 16,0-6-2-16,0 0 25 0,3 0 0 16,4-32 2-16,17-11 0 15,-4-11 0 1,11 5-2-16,-17 6 0 16,3 15 4-16,-10 11-4 15,-1 14 0-15,11 3-18 0,-3 0 15 16,10 22-14-16,0 15 11 15,-10 13 5-15,-8 1-25 16,5 0 5-16,-12 1-18 16,1-12-45-1,7 3-21-15,3-13-59 16,4-9-47-16,3-3-201 16</inkml:trace>
  <inkml:trace contextRef="#ctx0" brushRef="#br0" timeOffset="537">1221 594 549 0,'0'0'137'0,"0"0"-28"0,0 0 32 15,0 0-83-15,0 0-7 16,0 0-3-16,-86-57 2 16,55 57-11-16,0 0-16 15,4 0-23-15,-11 8 0 16,7 27 2-16,10 5 3 15,14 0-6-15,7-3 1 16,0-5-11-16,7-13-14 16,31-1-13-16,-11-16 10 15,11-2 7-15,-7 0 9 16,4 0 12-16,-4-20 3 16,-1 1-2-16,-9 1 7 15,-7 4-7-15,-4 2 4 16,-3 10 8-16,-7-4-7 15,0 6 0-15,0 0-6 0,7 0-12 16,14 0 5-16,3 0 2 16,-4 8 5-16,11-2 2 15,0 0 2-15,-10-6-1 16,10 0-2-16,-11 0-1 16,11-20 13-16,-3-17-13 15,-11-9 8-15,11-8 3 16,-4-5 0-16,-4-13 8 15,-13-9 12 48,0 4 1-63,3 0-1 0,-10 21-23 0,0 18 24 0,0 20-5 0,0 16 0 0,0 2-16 0,0 0-11 0,-10 43-46 0,-4 31 45 16,0 18 1-16,8 5 4 15,6-15-4-15,0-16-49 16,6-11-26-16,15-18-40 15,3-15-16-15,-10-4-72 16,0-18-95-16</inkml:trace>
  <inkml:trace contextRef="#ctx0" brushRef="#br0" timeOffset="1167">1431 428 282 0,'0'0'161'0,"0"0"-22"15,0 0-15-15,0 0-13 16,0 0-69-16,0 0-42 16,0-37 0-16,44 31 16 15,-9-5-13-15,9 8 5 16,-6-12 14-16,0 10-8 16,-7 0 30-16,-10-1-15 15,-8 6-12-15,11 0 2 16,-3 0-16-16,10 0 4 15,0 0-3-15,3 16 2 16,11 8-2-16,0 1-4 16,-7-2 0-16,-8 2 4 0,-2-4-4 15,-11-4 0-15,-10-2-1 16,-7-7-3-16,0 1 2 16,0-1-2-16,0 1 4 15,-7-4 16-15,-10-5-15 16,-4 0 5-16,14 0 9 15,-3 0-14-15,10-14 11 16,0-11-12-16,0-7 4 16,0-11 2-16,24 3-6 15,14 3 0-15,-4 9-6 16,-3 5 12-16,0 8-11 16,-10 15 5-16,3 0-4 15,-3 0 3-15,-8 6-10 16,11 22 9-16,-10 10 1 0,3 1 1 15,-3-3 0-15,-7-9 0 16,0-3 4-16,7-4-4 16,-14-12 0-16,0-2-10 15,0-3-26-15,0-3-35 16,0 0 18-16,0-6-32 16,0-20-120-16,0-8 71 15,0-6-30-15,-14-12-39 16</inkml:trace>
  <inkml:trace contextRef="#ctx0" brushRef="#br0" timeOffset="1432">2149 92 191 0,'0'0'123'0,"0"0"23"15,0 0-33-15,0 0-26 0,0 0-11 16,0 0-68-16,-58-38-8 16,58 38-2-16,0 8 2 15,0-2 0-15,0-3 11 16,0-3-10-16,7 0 29 15,6 0 41-15,11 0 21 16,-10-6-15-16,0-5-28 16,-14-7-9-16,0 4-16 15,0 3-15-15,-7 2-9 16,-14 9-1-16,-3 0-46 16,11 0-24-16,13 12-74 15,0 20 16-15,0 7-222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1:21.460"/>
    </inkml:context>
    <inkml:brush xml:id="br0">
      <inkml:brushProperty name="width" value="0.05" units="cm"/>
      <inkml:brushProperty name="height" value="0.05" units="cm"/>
      <inkml:brushProperty name="color" value="#3165BB"/>
      <inkml:brushProperty name="fitToCurve" value="1"/>
    </inkml:brush>
  </inkml:definitions>
  <inkml:trace contextRef="#ctx0" brushRef="#br0">346 911 515 0,'0'0'197'0,"0"0"-38"16,0 0-15-16,0 0-48 16,0 0-5-16,0 0-7 15,0-38-17-15,0 38-12 16,-18 0-51-16,-2 18-2 15,-25 28 6-15,0 0-4 16,14-3 6-16,11-9-10 16,13-14 1-16,0-9-2 0,7-5 5 15,0-6 1-15,0 0-4 16,0 0-1-16,0 0 21 16,0-12-15-16,0-22 12 15,0-17-17-15,0-12 7 16,0-12-8-16,0-8 0 15,14-11 5 1,6-8-5-16,-2 3 0 0,-5 12 0 16,-6 12 2-16,-7 35 4 15,0 14-8-15,0 21 2 16,14 5-9-16,10 20 9 16,7 37-27-16,10 28 27 0,-10 19-3 15,-17 10 7-15,-4 3-4 16,-3-8 0-16,-7-22-20 15,14-11-39-15,-7-31-48 16,0-19-13-16,-7-12-28 16,0-8-35-16,0-6 17 15,0 0 40-15,-21 0-40 16,-17-20-186-16</inkml:trace>
  <inkml:trace contextRef="#ctx0" brushRef="#br0" timeOffset="990">26 937 236 0,'-14'-11'158'0,"4"-1"-20"16,10 6-36-16,0 3-33 0,17-8-48 16,62-3-4-16,28-4-3 15,34-2 17-15,6-5-1 16,1 5-13-16,-14-1 2 16,-24 10 7-16,-13 0-8 15,-32 2 5-15,-20 6 0 16,-21 1-9-16,-17 2 0 15,-7 0-10-15,0 0 2 16,0 0 8-16,0 0-5 16,0 0 14-16,-14 0-5 15,-17 0-12-15,-7 0 20 16,0 0-26-16,4 8 3 0,-4 9-4 16,7-3 2-1,4 6-1-15,3-2 0 0,10-1 0 16,14-4-3-16,0 0-4 15,0-5 6-15,0-3-5 16,7-5 9-16,17 0-3 16,-4 0 2-16,1 0 2 15,10-16 10-15,0-10-14 16,-17-6 6-16,-1-2 16 16,5-9-16-16,-12-2 33 15,8-13-14-15,-14-7 32 16,0 4-33-16,0 4-23 15,0 17 11-15,0 9 13 16,0 11-18-16,-7 9 18 16,0 11-8-16,7 0-8 0,-6 0-9 15,-5 19-31-15,11 33 27 16,0 22 0-16,0 3 8 16,11-6-4-16,33-10 0 15,-2-15-16-15,2-12 14 16,-6-11-26-16,-14-15 7 15,-3-5 18-15,-7-3-8 16,3 0 11-16,-4-5 0 16,12-18 2-16,-12-3 2 15,-6 0 0-15,0 6-4 16,-7-5 2-16,7-1 2 16,-7 0-1-16,17 1-3 0,-17-7 4 15,7 9-5-15,-7 3 2 16,0 7 0-16,0 13 9 15,0 0-3-15,0 0 8 16,0 0-15-16,0 0-16 16,0 0 12-16,0 13-5 15,0 16 9-15,0 0 2 16,0 13 4-16,0 4-2 16,0 17-2-16,7 5 0 15,0 10 22-15,0 5-16 16,0-6 9-16,3 6-1 15,-3-15-12-15,0-8 4 16,-7-11-6-16,0-16-2 0,0-5 2 16,0-12 2-1,0-4 0-15,0-4 1 0,-7 4-1 16,-17-12 11-16,-4 0-4 16,-10 0 9-16,0 0 6 15,1-18-7-15,9-8-5 16,-3-13-10-16,24-13-1 15,7-28-5-15,0-11 2 16,59-10-4-16,10 4-34 16,-4 15-53-16,7 10-30 15,-17 12-125-15,-10 14-220 16</inkml:trace>
  <inkml:trace contextRef="#ctx0" brushRef="#br0" timeOffset="1377">1346 79 333 0,'0'0'309'0,"0"0"-188"15,0 0-4-15,0 0-25 16,0 0-54-16,0 0-38 15,-106-12 4-15,92 44 4 16,0-6-5-16,14-10 0 16,0-8-6-16,0-8 3 0,0 0 0 15,45 0 3-15,13-13 17 16,-6-15 21-16,-8 5 25 16,-13-9-32-16,-17 12 11 15,-14 3-18-15,0 9-15 16,-7 2-3-16,-31 6-9 15,1 0-69-15,-1 26-91 16,24 16-69-16,14 11-432 16</inkml:trace>
  <inkml:trace contextRef="#ctx0" brushRef="#br0" timeOffset="1699">1797 702 151 0,'0'0'391'0,"0"0"-278"16,0 0-23-16,0 0-37 15,0 0-17-15,0 0 1 16,-59 32-34-16,66-26 17 15,31-6 28-15,-11 0 32 16,4 0 37-16,-7-12-37 16,-10-2-22-16,0 2 3 15,-14-8-17-15,0 6-6 16,0 3 1-16,0-1-34 16,-14 6-5-16,-24 6-3 0,-6 0-46 15,-8 20-106-15,7 15-149 16,1 11-423-1</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1:24.467"/>
    </inkml:context>
    <inkml:brush xml:id="br0">
      <inkml:brushProperty name="width" value="0.05" units="cm"/>
      <inkml:brushProperty name="height" value="0.05" units="cm"/>
      <inkml:brushProperty name="color" value="#3165BB"/>
      <inkml:brushProperty name="fitToCurve" value="1"/>
    </inkml:brush>
  </inkml:definitions>
  <inkml:trace contextRef="#ctx0" brushRef="#br0">1218 280 581 0,'0'0'220'0,"0"0"-99"0,0 0-8 15,0 0 19-15,0 0-31 16,0 0-9-16,13-17-22 0,-13 17 4 16,0 0-19-1,0 0-24-15,0 0-10 0,-24 0-15 16,-41 6-4-16,-24 14 20 15,-21 5-21-15,-4 4 4 16,-10 0-2-16,4-6-2 16,3-3-1-16,28-6 2 15,30-3-4 1,21-11 0-16,32 0-11 16,6 0 3-16,0 0-11 0,0-11 0 15,0-21-12-15,13-8-19 16,18-3 7-1,4-2 10-15,-4-2-1 16,0-1 14-16,-11 3 7 16,4 5 11-16,-10 3 0 15,0 11 4-15,-14 6 0 16,7 14 1-16,-7 6 3 0,0 0-3 0,0 0-1 16,0 0-14-16,0 0-11 15,-21 20-15-15,-10 20 40 16,-20 15 8-1,-1 7-6-15,-20 9 6 16,-4-5-8 0,0-3 1-16,11-5 4 15,27-15-5-15,25-18 0 16,13-5-1-16,30-8 1 16,43-4 1-16,23-8 3 15,17 0-1-15,-9 0 2 16,-15 0-5-1,-24 0-85-15,-27 0-154 16,-31 6-229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1:25.039"/>
    </inkml:context>
    <inkml:brush xml:id="br0">
      <inkml:brushProperty name="width" value="0.05" units="cm"/>
      <inkml:brushProperty name="height" value="0.05" units="cm"/>
      <inkml:brushProperty name="color" value="#3165BB"/>
      <inkml:brushProperty name="fitToCurve" value="1"/>
    </inkml:brush>
  </inkml:definitions>
  <inkml:trace contextRef="#ctx0" brushRef="#br0">222 629 558 0,'0'0'149'0,"0"0"-12"0,0 0-20 16,0 0-21-16,0 0 13 16,0 0-41-16,-69-114 16 15,69 114-18-15,0 0-41 16,-6 0 7-16,-1 0-32 16,7 20-23-16,-7 26 19 15,7 11 4-15,-14 6 21 16,-3 0-16-16,10-12-1 15,7-8 3-15,0-3-2 16,0-8-5 0,45-7 3-16,6-12-1 0,8-8-1 15,16-5-1 1,1 0-26 0,3-26-50-16,-27-11-63 15,-28-1-47-15,-24-1-51 16,0 1-80-1</inkml:trace>
  <inkml:trace contextRef="#ctx0" brushRef="#br0" timeOffset="1325">222 629 309 0,'-179'-134'156'0,"179"108"-42"16,0-5-65-16,0 5 57 16,31-3-28-16,21 4-51 0,13 0-2 15,11 4-17-15,-4 7-5 16,-3 14-3-16,-24 0-3 15,-18 31-7-15,-10 21 8 16,-17 5-23-16,0 0-33 16,-24 3-56-16,-27 3 38 15,-8-5 36-15,8-16-39 32,-1-2 20-32,21-23 59 15,24-11 1-15,7-6 18 0,0 0 19 0,0 0 3 16,21 0-7-16,24 0 38 15,23-6-8-15,5-11-17 16,9-9-5-16,1 12-6 16,-11-3-11-1,-14 8 6-15,-3 4-9 16,-27-1-14 0,-14 6 1-1,3 0-6-15,-10 0-2 16,-7 0 5-16,0 0-5 0,0 0 3 15,0 0 8-15,0 0-7 0,0 0 10 0,-24 0-10 16,-4 11 16-16,-17 9 1 16,1 12-19-1,13-6-2-15,10 5 3 16,7-11-4 0,14-8-4-16,0-4 2 0,0-2 2 15,21-6 0-15,17 0 7 16,0 0-3-1,6-26 18-15,-9-6-11 16,-4-5 16 0,0 3 8-1,-18-8 16-15,-6 4-13 16,0-3 5-16,-7-9-15 16,0-8 10-1,0 1-21 1,0 0 0-16,0 15-10 15,0 21 0-15,0 7 21 16,0 14-8-16,0 0-4 0,0 0-16 0,0 31-39 0,-14 23 39 16,1 15 4-16,13 5-3 0,0-3 3 0,6-7-4 0,39-7 0 0,7-11-2 0,-1-15 6 15,1-19-1-15,-7-4-3 0,-1-8 1 16,-6 0 2-16,-4-20 1 16,4-11-1-16,-14-7 4 15,-3 6-4-15,-14 5 0 16,-7 1 2-16,0 3-5 15,0 2 9-15,-7 3-9 16,-7 5 0-16,-10 8-1 16,4 5-8-16,-11 0-11 15,17 5 4-15,-10 21 10 16,17 5 3-16,7-4-30 16,0-9-1-16,0 6 16 0,0-9-24 15,24-10 7-15,-3-5-1 16,10 0 28-16,-4 0 6 15,-3-20 4-15,-3 4-1 16,-11 1 5-16,-3 9-1 16,-7 1 16-16,0 5 13 15,0 0-25-15,0 0-9 16,7 11-8-16,7 29-9 16,10 17 17-16,-11 18 0 15,18 7 8-15,-10 7-3 16,10 2-2-16,-4-8 10 15,-3 6-11-15,-10-12 8 16,0-2 2-16,-14-10-9 16,0-22 7-16,0-11-10 15,0-12 1-15,0-15-1 0,-21-5 0 16,-16 0 26-16,-8-17-1 16,7-29-18-16,17-22 4 15,8-10-11-15,13 1 2 16,0-6-5-16,27 1-5 15,18 5 8-15,24-6-5 16,-4 0-17-16,0 2 14 16,4 10-4-16,-17 0 12 15,-8 9 2-15,-23 4-2 16,-4 9 0-16,-17 15 2 0,0 14 1 16,0 8 5-16,0 6-1 15,-17 6-6-15,-4 0-2 16,-17 12-5-16,8 22 6 15,2 20 0-15,11-8 1 16,3 5-2-16,14-6 1 16,0-1 0-16,7-6-3 15,24-13 3-15,7-5 0 16,-4-8 0-16,4-4-27 16,13-8-81-16,-13 0-114 15,14-6-183-15</inkml:trace>
  <inkml:trace contextRef="#ctx0" brushRef="#br0" timeOffset="2337">2290 158 700 0,'0'0'119'0,"0"0"-1"16,0 0 24-16,0 0-46 15,0 0-83-15,0 0-13 16,0 0-1-16,-45 89 1 16,45-24 23-16,24-8-18 15,-10 12 19-15,0-12 1 16,10 0-11-16,-11-12-1 16,5-4-9-16,-5-11-3 0,8-11 2 15,-4-12-3-15,-3-7 0 16,7 0 3-16,3 0-1 15,-4-7 17-15,4-19-4 16,-10 0-6-16,0-4 18 16,-4 6-10-16,-3 9-4 15,0 1 6-15,-7 9-13 16,0 5 1-16,0 0-7 16,0 0-10-16,0 0-3 15,0 5-14-15,7 15 24 16,0 5 2-16,17 1 2 15,3 1 5-15,-3-16-6 16,-3-5 0-16,-4-5-4 0,-3-1 3 16,0 0 1-1,10-7 1-15,-11-19 3 0,8 1 7 16,-11-4-10-16,-3 0 3 16,-7-2 7-16,0 5-11 15,0 3 11-15,0 9-2 16,-7 8-6-16,7 6 9 15,0 0-12-15,0 0-14 16,0 6-6-16,0 20 12 16,0 11 8-16,0-3 0 15,7 3 2-15,7-6-4 16,-7 1 2-16,0-6 0 16,0-6-1-16,-7-9-11 15,0-5-3-15,0-6 0 0,0 3 0 16,0-3 15-16,-14 3 12 15,-7-3-3-15,4 0-3 16,3 0-4-16,1 0 2 16,6 0-4-16,7 0 2 15,0 0-5-15,0 0 3 16,0 0-6-16,0 0 4 16,0 0-12-16,13-17 1 15,18-9 13-15,11-11 2 16,2-10 4-16,1-9-6 15,7-13 11-15,-8-8 24 16,-6-6-16-16,-7 5 10 16,-24 10 2-1,-7 17 1-15,0 11 13 0,-7 3-22 16,-17 17 0-16,3 8 2 16,-3 6-24-16,17 6 6 15,1 0-7-15,-1 6-16 16,-7 31 12-16,-3 21 3 15,-4 25 1-15,14-1 0 16,7 1 5-16,0-17-10 0,45-3 1 16,0-15-21-16,6-13-4 15,8-12-24-15,-8-10-29 16,-6-5-10-16,7-8-37 16,-22 0 23-16,-9-13-32 0,-14 0-65 15,-7-11-59-15</inkml:trace>
  <inkml:trace contextRef="#ctx0" brushRef="#br0" timeOffset="2540">3019 355 415 0,'0'0'178'0,"0"0"-45"16,0 0-25-16,0 0-64 15,0 0-29-15,0 0-9 16,182-55-2-16,-100 35 1 15,8 6-1-15,-32 3-8 16,-13 11-30-16,-38 0-146 0,-7 0-129 16</inkml:trace>
  <inkml:trace contextRef="#ctx0" brushRef="#br0" timeOffset="2946">2534 229 643 0,'0'0'144'0,"0"0"26"15,0 0-63-15,0 0 5 0,0 0-37 16,0 0-26-16,-7-71 24 15,7 71-11-15,0 0-39 16,0 0-9-16,-7 0-14 16,7 0 0-16,0 0-1 15,0 0-14-15,0 14-4 16,-7 6 19-16,7 4 13 16,0-19-13-16,0 3 5 15,21-8-3-15,10 0 3 16,7 0 1-16,-11 0 17 15,4-21 5-15,-7 3 1 0,-17-12 17 16,-7 10-12 0,0-5-5-16,0 5-8 0,-7 2-21 15,-31 10 0-15,-13 8-10 16,-11 0-44-16,-3 52-85 16,-11 17-194-16,11 7-517 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3:05.739"/>
    </inkml:context>
    <inkml:brush xml:id="br0">
      <inkml:brushProperty name="width" value="0.05" units="cm"/>
      <inkml:brushProperty name="height" value="0.05" units="cm"/>
      <inkml:brushProperty name="color" value="#3165BB"/>
      <inkml:brushProperty name="fitToCurve" value="1"/>
    </inkml:brush>
  </inkml:definitions>
  <inkml:trace contextRef="#ctx0" brushRef="#br0">21 524 478 0,'0'0'110'0,"0"0"-8"0,0 0 10 15,0 0 6-15,0 0-11 0,0 0-22 16,0 0 3-16,-20 11-13 16,20-11 8-16,0 0 0 15,0 0-29-15,0 0 13 16,0-9-24-16,0-13-16 16,0-7 8-16,0-14-32 15,0-6-2-15,14-5 14 16,-8-7-13-16,18-1 9 15,-10-1-2 1,-7 12-9-16,10 13 13 16,-10 14-9-16,-7 9-3 15,7 9 7-15,-7 3-2 16,0 1 1-16,7 2-7 0,-7 0 0 16,0 0-7-16,0 0 7 15,7 0 0-15,0 0-7 16,17 0-2-16,14 0 9 15,13 2 1 1,1 12 3 0,-1 0-3-16,1 4-1 15,-1 5 0 1,8-1-3 0,-8 7 11-1,11 2-11 1,-17 4 3-1,0-4 0 1,-11-2-5-16,4 0 6 16,0-7-1-1,0-4 0 1,-11-4 7 0,-3-5-11-16,-17-6 4 15,0-1 0-15,-7-2-5 16,7 0 7-16,-7 0-2 0,0 0 4 0,0 0 4 15,0 0-1-15,0 0-7 0,0-9 3 0,0-13 14 0,0-10-14 0,-7-8-2 0,-14 12 0 0,4 2 8 16,-10 3-10-16,9 9 1 0,12 2 0 0,-1 10-4 0,7-2 9 0,-7 4-5 0,7 0 0 16,0 0 6-16,0 0-11 15,0 0 5-15,0 0 0 0,0 0-10 16,0 0 5 0,0 0 5-16,0 0-1 0,0 0-11 15,38 6 10-15,27 14 2 16,17 3 0-16,15 0 1 15,-1 6-1-15,-13-4 0 16,-25 1-1-16,-13-3 6 16,-32-3-8-16,-6 2 3 15,-7 10-4-15,-20 5-5 16,-42 6-43-16,-10 0-29 16,-11 0-66-16,18-3-137 15,6 0-107-15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3:06.997"/>
    </inkml:context>
    <inkml:brush xml:id="br0">
      <inkml:brushProperty name="width" value="0.05" units="cm"/>
      <inkml:brushProperty name="height" value="0.05" units="cm"/>
      <inkml:brushProperty name="color" value="#3165BB"/>
      <inkml:brushProperty name="fitToCurve" value="1"/>
    </inkml:brush>
  </inkml:definitions>
  <inkml:trace contextRef="#ctx0" brushRef="#br0">150 369 402 0,'0'0'272'0,"0"0"-171"16,0 0 43-16,0 0-16 15,0 0-42-15,75-181 20 16,-54 141-45-16,-14 2 5 0,3 5 13 16,-10 2-59-16,0 8 22 15,0 8-22-15,0 7-12 16,-31 8-4-16,0 0-4 15,-3 13-3-15,-11 37-9 16,7 10 16-16,14 9-4 16,18-4 0-16,6-4-5 15,17-10-1 1,24-2 6-16,14-9-1 16,3-3-1-16,1-3-6 15,-8-3 4-15,-6 3 4 0,-14-2-2 16,-3-3-10-1,-11-3 12 1,-10-6 0-16,-7-3-5 16,0-1 1-16,-7 2-2 0,-45-1 6 15,-17 0-22-15,-3-2-22 16,-3-1-47-16,-1-6-1 16,18-2-14-16,20-6-35 15,24 0 3-15,14-8-28 0,0-35-109 0</inkml:trace>
  <inkml:trace contextRef="#ctx0" brushRef="#br0" timeOffset="1170">683 3 501 0,'0'0'176'0,"0"0"0"0,0 0-37 0,0 0-57 15,0 0-13-15,0 0-58 16,82 48 31-16,-58 18 10 15,-3 14-30-15,3 6 10 16,-10 6 4-16,0-12-27 16,3-9 4-16,-10-11-8 15,6-8-5-15,-13-13 0 16,0-10 12-16,0-11-12 16,0-13 0-16,0-2-9 15,0-3 8-15,0 0-31 16,-37-8-8-16,-8-18 29 15,-7-5-12-15,8-1 19 16,-15 0-24-16,14 6 20 16,14 4-3-16,4 2 14 0,20 8-3 15,-3 6 0-15,10 4 6 16,0-1-15-16,0 3 9 16,24-3-8-16,27-3-3 15,25-2 15-15,3-6-4 16,4-4 0-16,13-5 5 15,-14 1 2-15,-23 1-5 16,-1 1 5-16,-27 9 31 16,0 2-25-16,-24 7 20 15,0-1 3-15,-7 3-21 16,0 0 20-16,0 0-21 16,0 0-9-16,0 0-5 0,0 3 0 15,-31 19 0-15,4 13-3 16,2-1 15-16,5 3-17 15,20-5 5-15,0-6 0 16,0-7-5-16,20-7 12 16,11-7-7-16,-3-5 0 15,3 0 6-15,0 0-1 16,-4-25-5-16,-3-6 0 16,-17-7 4-16,-7 1 5 15,0-3-9-15,0 0 3 16,-7 0 5-16,-24 12 8 15,11 4-16 1,-4 13 0-16,10 8-3 16,-10 3 4-16,-4 0-2 15,4 12-1-15,-3 22-3 16,17 6 2-16,3 5 3 0,7 2 0 16,0-7-9-1,0-3 15 1,31-11-6-1,0-8 0-15,-4-11 7 0,4-7-13 16,-3 0 6-16,9 0 0 16,15-14 5-16,-14-12 2 15,0 1-7-15,-11 2 0 0,4 3 7 16,-17 6-4-16,3 2-3 16,-10 8 0-16,0 2-5 15,0 2 5-15,10 0-1 0,-3 14-6 16,13 21-5-16,-3 2 5 0,-3 3 7 15,3-3 0-15,-4-3-1 0,4-11 6 16,-10-2-5-16,-7-11 0 16,0-6 6-16,10-4-15 15,-3 0 1-15,10-4 8 16,-3-21 4-16,-1-7 2 16,-3 1-5-1,-10-6-1-15,0-3 6 16,-7 3-3-16,0 6-3 15,0 7 0-15,0 16 14 0,-14 8-14 16,-10 0-2-16,4 8-4 16,-4 35-2-16,10 9-1 0,14 2 9 15,0-3 0 1,0-4-4-16,24-11 14 0,10-7-10 16,11-9 0-16,7-6-15 15,-1-11 0 1,11-3-85-16,-10 0-92 15,-25 0-219-15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8:41.164"/>
    </inkml:context>
    <inkml:brush xml:id="br0">
      <inkml:brushProperty name="width" value="0.05" units="cm"/>
      <inkml:brushProperty name="height" value="0.05" units="cm"/>
      <inkml:brushProperty name="color" value="#3165BB"/>
      <inkml:brushProperty name="fitToCurve" value="1"/>
    </inkml:brush>
  </inkml:definitions>
  <inkml:trace contextRef="#ctx0" brushRef="#br0">0 160 352 0,'0'0'362'0,"0"0"-223"16,0 0-68-16,0 0 25 15,0 0 22-15,0 0-58 16,7-15 0-16,-7 15-32 16,0 0-15-16,0 0 17 15,0 0-28-15,0 0 2 16,0 0 0-16,0 0 10 16,0 0-15-16,0 0 1 15,0 0-13-15,6 0 13 0,-6 0-108 16,14-11-37-16,24-14 32 15,27-18-108-15,32-23-77 16</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3:09.518"/>
    </inkml:context>
    <inkml:brush xml:id="br0">
      <inkml:brushProperty name="width" value="0.05" units="cm"/>
      <inkml:brushProperty name="height" value="0.05" units="cm"/>
      <inkml:brushProperty name="color" value="#3165BB"/>
      <inkml:brushProperty name="fitToCurve" value="1"/>
    </inkml:brush>
  </inkml:definitions>
  <inkml:trace contextRef="#ctx0" brushRef="#br0">7 478 611 0,'0'0'166'0,"0"0"-24"0,0 0-45 0,0 0 20 16,-7-148-20-16,7 138-47 15,0 10 5-15,0 0-24 16,0 0-22-16,0 0-6 16,0 20-3-16,0 21 0 15,0 13 3-15,7 6 7 16,-1 0-10-16,1-3 0 15,-7-5 0-15,7-9 1 0,0-13 4 16,-7-9-5 0,10-13 0-1,-10-4 7-15,7-4-5 16,0 0 1-16,14-24-1 0,10-18 5 16,0-7-2-1,-4 4-5-15,-3-1 0 16,-3 11 10-16,-14 7-10 15,-7 13 0 1,0 9 1-16,7 6-13 0,-7 0 7 0,17 6-6 16,-10 23 8-16,13 3-1 0,4-4 0 15,-3 1 4-15,3-7 0 16,4-7-4 0,3-4 8-16,0-8-4 15,-4-3 2-15,4 0 4 0,7-11 3 16,6-21-9-1,-9-5 0-15,-4 0-1 16,-7-10 7-16,-10 6-6 0,-7-2 0 16,-7 3 9-16,0 8-6 15,0 7-3-15,-14 10 0 16,7 9-6-16,-3 6 4 0,-4 0-1 16,-7 31-4-1,4 16 7-15,-4 6-6 16,14 5 6-1,7-9 0 1,0-6-8 0,7-12 15-16,21-8-7 15,3-9 0-15,14-8 6 16,-1-6-11 0,8 0 5-16,6-12 0 15,4-14-4-15,-3 1 9 0,-15-4-5 16,-16 0 0-16,-11 5 8 15,-10-5-7 1,-7 9-1-16,0 2 0 16,0 12 16-16,0 4-10 0,0 2-3 15,0 0-3-15,0 8-33 0,0 33 32 0,0 3 1 16,0 0 0 0,0-4-3-1,14-9 6 1,10-5-3-16,-4-3 0 15,11-12 6-15,-3-8-4 16,3-3-2-16,7 0-12 16,6 0-15-1,-16-26-119 1,-4-2-54-16,-10-7-67 16,-14-4-310-16</inkml:trace>
  <inkml:trace contextRef="#ctx0" brushRef="#br0" timeOffset="232">1059 123 371 0,'0'0'188'0,"0"0"-47"0,0 0-13 0,0 0-19 0,0 0-60 0,0 0-8 16,0 0-41-16,-38-22 5 16,31 22-7-16,7 20 4 15,0-1-2-15,0-4 0 16,0-4 7-16,38-5-3 16,0-6-2-16,3 0 0 15,-3 0 32-15,-7-17-22 16,7-3 22-16,-25 0-4 15,-13 2-9-15,0 5 31 16,0-2-30-16,0 6-17 16,-13 1-5-16,-5 5-5 15,-2 3-18-15,-4 0-61 0,10 28-44 16,14 16-3-16,0 1-99 16,0 10-214-16</inkml:trace>
  <inkml:trace contextRef="#ctx0" brushRef="#br0" timeOffset="1547">1571 489 199 0,'0'0'330'16,"0"0"-170"-16,0 0-14 16,0 0-6-16,0 0-13 15,0 0-73-15,-7-143-12 16,-24 137-26-16,0 6-13 0,4 0-1 15,3 6-2 1,3 17 0-16,4 10-6 0,17 0 15 16,0 5-12-16,0-4 3 15,0-8 0-15,31-4-9 16,0-10 4-16,3-9 3 16,-3-3-4-16,-7 0 11 15,4 0-5-15,-4 0 0 16,-17 0 3-16,-7-3 8 15,7 3-7-15,-7 0 16 16,0 0 2-16,0 0-22 16,6 3-3-16,-6 31-12 0,7 14 15 15,-7 12 6 1,7 18-1-16,-7 4-5 16,17 5 16-16,-17-2 0 15,14 0-1-15,-7-2-12 0,0-1 1 16,0-4 5-1,-7-11-5-15,0-19-4 16,0-16 1-16,0-15 9 0,0-14-10 16,-21-3 16-16,-10 0 26 15,-3-15-7-15,-11-22-34 16,7-14 8-16,7-6-8 16,11-12 9-16,2-6-12 15,18 4 2-15,0-3-13 16,0 5 12-16,38 3-17 15,7-2 8-15,7-1 10 0,-1-3-3 16,1-5-3-16,10-2 6 16,-18 1 0-16,-9 4 6 15,-11 10-2-15,-17 14-4 16,-7 7 28-16,0 14-3 16,0 9 23-16,0 9-22 15,0 5-12-15,-7 6 1 16,0 0-15-16,-10 0-3 15,-4 22 3-15,0 22-4 16,4 7 2-16,-3 4 2 16,20 2 0-16,0 0-6 15,0 3 14-15,0-9-8 0,0-11 0 16,0-11 1 0,20-15-9-16,-3-2 8 0,4-12-7 15,10 0-2-15,-10 0 4 16,3-6 5-16,-4-12 0 15,-6 4 3-15,3 3-5 16,-17 8 2-16,0 3 0 16,14 0-6-16,0 0-6 15,10 14 2-15,3 9 4 16,4-3 8-16,7-2-2 16,-10-11 0-16,3-3 0 15,-11-4-9-15,4 0 6 16,-3-4 3-16,3-21 0 15,-3-12 10-15,3-8-9 16,-17-7-1-16,-1-5 0 0,1-4-1 16,-7 4 10-16,0 3-9 15,0 8 8-15,0 12-1 16,0 14 11-16,0 8-14 16,0 7-1-16,0 5-3 15,0 0-1-15,0 0-8 16,0 9 2-16,0 27 1 15,0 11 6-15,0 1 0 16,0 0 0-16,0 2-8 16,0-3 16-16,0 0-8 15,0-7 0-15,0-9 7 16,0-8-11-16,0-12 4 0,0-5 0 16,0-6-6-16,0 0 10 15,0 0-4 1,0 0 0-16,17 0 5 0,-3-9-11 15,7-2 6-15,3 0 0 16,-3 5-7-16,-4 6 8 16,3 0-2-16,4 0-5 15,-3 17-13-15,-7 11 15 16,10 1-4-16,-17 0 8 16,-7-4-9-16,7-4 7 15,-7-4 2-15,0-5-1 16,0-1-23-16,-21-4 20 15,-17 0-22-15,-6 1-51 0,-1-8-7 16,14 0-64-16,24 0-13 16,7 0-100-16,0 0-400 15</inkml:trace>
  <inkml:trace contextRef="#ctx0" brushRef="#br0" timeOffset="4108">4016 630 719 0,'0'0'183'0,"0"0"-48"16,0 0-1-16,0 0-5 15,0 0-49-15,0 0-48 16,0-146 19-16,0 140-42 16,0 1 10-16,0 5-3 15,0 0-12-15,0 0-3 16,-14 0-1-16,-10 31-7 15,3 14-8-15,-10 10 22 16,24-4-7-16,7-11 0 16,0-8 6-16,14-9-12 15,10-12 6-15,4-11 0 16,3 0-11-16,-7 0 19 0,-4-11-8 16,1-15 4-16,-4-9 3 15,-10-2-2-15,-7-5-5 16,0-4 0-16,0 3 6 15,0 0 2-15,-14 9-3 16,-10 5-5-16,4 11 10 16,-4 10-11-16,17 6 1 15,-7 2 0-15,-3 0-14 16,-4 20 10-16,-10 11 4 16,24 15 0-16,0-3 1 15,7-3-5-15,0-3 4 16,14-11 0-16,17-8-2 15,14-11 7-15,0-1-5 16,6-6 0-16,1 0 9 16,-1 0-8-16,1-13-1 0,-7-5 0 15,-14 3 2-15,-4 1 5 16,-10-3-7-16,-3-3 0 16,0 0 8-16,10-1-8 15,-10 7 0-15,-1 9 0 16,4 2-12-16,-3 3 8 15,7 0 4-15,-4 0 0 16,-3 14-13-16,0 9 4 16,3 6 9-16,-3-6 0 15,-8-7-6-15,1-2 10 0,4-4-4 16,-11-8 0 0,6-2-4-16,8 0 0 0,-7 0 4 15,17 0 0-15,-3-22 1 16,10-7 7-1,-11 0-8 1,11 10 0-16,-10 7 5 0,-4 8-15 16,-3 4 10-1,7 0-2-15,9 0-7 0,1 4 6 0,-3 10 3 16,10-8 0 0,0-3 2-16,13-3-10 15,1 0 8-15,-8-6 0 16,-6-20-4-16,-3-2 12 15,-4-10-8 1,-18-5 0 0,5-8 9-16,-18-3-2 15,0-3-3-15,0 2 8 16,-18 4 19-16,-2 5-26 0,-4 9 16 16,3 11-17-16,14 9 1 15,-7 8 9-15,14 9-14 16,-17 0-6-16,-3 13 5 0,-18 29-13 0,7 20 14 15,3 10 0-15,28 2 2 0,0-2-5 16,0-5 3-16,14-17 0 16,17-13-7-16,-4-11 12 15,4-12-5 1,0-10 0 0,-3-4 0-1,10 0-9-15,0 0 9 16,-11 0 0-16,-10-10-2 15,4 2 1-15,3-3 0 16,-10 2 1 0,-1 3-6-16,-6 3-2 15,10 3 8-15,4 0-5 0,10 0 1 16,-3 0 7 0,16 0-8-16,-13 0 5 15,7 0 0 1,7-8 0-16,-1-6 0 15,1-6 0-15,-10 0 0 0,-5-1 6 16,-9 1-3-16,-11 0-2 16,-10 3 1-16,0 1 28 0,0 4-23 15,0 4 8-15,0 4-10 0,0 4 0 16,-17 0-10-16,3 18-1 16,-10 27 6-1,-3 18-5-15,13 9 6 16,4 14-1-16,10 7 0 15,0 11 8-15,0 5-8 0,0 2 0 16,31 6 1 0,0 3 1-1,-11-3 3-15,-6 0-5 16,-4-11 0-16,-10-11 7 16,0-24-7-16,0-28 2 15,0-22 0 1,-17-19 28-16,-21-2-8 0,-27 0 19 15,-11-29-23-15,-3-8-12 16,4-6 2-16,16-11-8 16,8-13-11-1,20-12 3 1,31-13-62-16,0-7-17 16,38-1-71-16,27 5-182 0,10 12-310 15</inkml:trace>
  <inkml:trace contextRef="#ctx0" brushRef="#br0" timeOffset="5935">2888 464 487 0,'0'0'133'0,"0"0"-61"0,0 0 13 0,0 0-12 15,0 0-21-15,0 0 0 16,-21-20 6-16,21 20 1 15,0 0 10-15,0 0-55 16,0 0 7-16,0 0-18 16,-13 2 9-16,-12 30-9 15,-2 11-2-15,-4 6 7 16,0-9-3-16,24-1 4 16,-7-1-9-16,14-6 0 15,0-7 5-15,0-8-7 31,14-6 2-31,0-2 0 0,10-6 12 0,7-3-10 16,-4 0 10 0,-2-6-5-16,2-16-2 0,-10-4 10 15,-3-6-15 1,-7-2 15 0,-7-6 18-1,0-6-30-15,0-3 25 16,0 4-14-16,0 7-9 0,-14 7 21 15,-3 11-25-15,-4 12 1 16,-10 2-2-16,4 6-2 0,-18 0-3 16,0 28 5-16,8 9 0 0,6 3-10 15,17 1 10 1,7-1 0 0,7-1-1-16,0-4 7 15,14-7-6-15,24 1 0 16,-7-15 2-16,3-5-13 0,11-9 10 15,-1 0 1-15,1-6-4 0,0-20 9 0,-1-8-5 16,1-3 0-16,-14 0 0 16,-3 3 0-16,-4 4 0 0,-17 8 0 15,6 7 0-15,-13 8 9 16,0 7-13 0,0 0 4-16,7 0-20 0,-7 2 18 15,11 27-27-15,-11 5 29 16,0 6-3-1,0-6 7 1,0-2-5-16,0-7 1 16,0-2 0-1,13-6-3-15,-6-2 3 0,0-9 0 16,17-6 4-16,-3 0 5 16,17 0 3-16,-1-18-11 15,8-11 4-15,-11-5 5 16,-3-3-10-16,-10 0 0 15,-11-3 0-15,-10 4 14 0,0 3-14 16,0 8 6-16,0 10-5 16,0 7 2-16,0 5-3 0,0 3 0 15,-10 0-3-15,3 0-20 0,-7 26 23 16,8 6 0-16,6-1 3 16,0 0-12-16,0 4 11 15,27-1-2 1,11 0 0-16,0 1 1 15,-1-7-5-15,1-5 4 16,-24-3 0-16,-7-6-8 16,-7-2 3-16,-14 2-14 0,-61-3-11 15,-29 3-164-15,-16 0-226 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5:00.304"/>
    </inkml:context>
    <inkml:brush xml:id="br0">
      <inkml:brushProperty name="width" value="0.05" units="cm"/>
      <inkml:brushProperty name="height" value="0.05" units="cm"/>
      <inkml:brushProperty name="color" value="#3165BB"/>
      <inkml:brushProperty name="fitToCurve" value="1"/>
    </inkml:brush>
  </inkml:definitions>
  <inkml:trace contextRef="#ctx0" brushRef="#br0">3381 125 384 0,'0'0'71'16,"0"0"-26"-16,0 0 9 16,0 0 47-16,0 0 0 15,0 0-27-15,-193 12-13 16,148-12-21-16,-6 0 0 16,-18 0 10-16,-3 0-7 15,-11 0-2-15,-20 0-8 16,0 0-4-16,-11 0-8 15,-27 0-16-15,-6 14 1 0,-8 18 9 16,-17-1-3-16,10 1 13 16,-10-7-3-16,18 1-8 15,-1-15 3-15,14-2-12 16,7-9 4-16,7 0 10 16,10 0-4-16,-4-6 0 15,5-2-7-15,12 2-5 16,8 0 5-16,14 6-3 15,6 0-5-15,17 0 0 16,15 0 5-16,6 0-2 0,24 0-3 16,0 0 0-1,14 0 0-15,0 0 0 0,0 0 0 16,0 0-1-16,0 0 7 16,0 0-9-16,0 0 3 15,0 0-9-15,-6 6 9 16,6 34-7-16,0 17 7 15,0 6 4-15,0 6 1 16,0-4-2-16,0 4-2 16,0 0 3-16,27 2 5 15,4 0-7-15,0 4-1 16,3-4 2-16,-10-3-1 16,-3-4 2-16,-4-3-3 15,4-13 2-15,3 3 7 16,-10-5-7-16,13-9 3 0,4-6-1 15,14-6-4 1,6-4 5-16,32-1-2 0,6-3-2 16,15 4 4-16,-1-8-6 15,-14 11 0-15,7-10 0 16,-13 3 1-16,6-9-1 16,14 4 0-16,14-12 0 15,38 0 4-15,24-6-3 16,31-20 0-16,17-5-1 15,-4 6 6-15,-6 4-6 16,-11 10 0-16,-20 5 0 16,-25 6 1-16,-20 0-1 0,-7 0 0 15,0 0-5 1,7 12 11-16,14 2-6 0,24-2 0 16,13-1 2-16,8-9-7 15,6 3 5-15,4-5 0 16,-18 0-2-16,-13 0 5 15,-17 0-3-15,-14 0 0 16,-7 0 0-16,0 0-3 16,-14 0 3-16,-17-13 0 15,-14 1-1-15,-6-2 3 16,-25 3-2-16,-14-3 0 16,-13 7 1-16,-14 2 0 15,-24-8-1-15,0-11 1 16,0-2 2-16,0-8 3 15,0-9-6-15,0 3 0 0,0-9 6 16,0-7-16-16,0-2 9 16,0-8 1-16,-17 3-3 15,-3-5-15-15,-5 5 12 16,-9-3 0-16,-11 3-2 16,-6-3 5-16,6 9-1 15,7 0 4-15,0-6 0 16,18 6 6-16,-11 6-6 15,17 2 0-15,-10 9 0 16,3 3-4-16,-3 5 6 16,4 7-2-16,-18-9 1 15,-14 2 6-15,-6 1-4 0,-32-1-3 16,-23 6 3 0,-25 6-4-16,-40 10 4 0,-32-3-3 15,-17 13 0-15,-34 0 4 16,-14 0-8-16,-21 13 4 15,-7 17-35-15,-10 16-62 16,11 0-92-16,-4 2-69 16,3-14-287-16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4:16.951"/>
    </inkml:context>
    <inkml:brush xml:id="br0">
      <inkml:brushProperty name="width" value="0.05" units="cm"/>
      <inkml:brushProperty name="height" value="0.05" units="cm"/>
      <inkml:brushProperty name="color" value="#3165BB"/>
      <inkml:brushProperty name="fitToCurve" value="1"/>
    </inkml:brush>
  </inkml:definitions>
  <inkml:trace contextRef="#ctx0" brushRef="#br0">6971 371 576 0,'0'0'109'0,"0"0"-6"16,0 0 15-16,59-158-15 15,-49 148 10-15,-3 4-48 16,-7 6-11-16,0 0-11 16,0 0-34-16,0 6 11 15,0 39-16-15,0 26 10 16,0 19 29-16,0-2-30 16,-17 0-3-16,-4-5-9 15,-3-14 11-15,10-21-11 16,7-19-1-16,0-17 1 15,7-12 3-15,0 0 0 16,0 0 12-16,0-12 34 16,0-25-28-16,0-12-6 15,0-6-16-15,0-4 0 16,0-13 4-16,0-13-2 0,0-16-2 16,0 1 0-1,7 9 10-15,7 20-15 16,-7 22 5-1,3 27 0-15,-3 12-8 16,-7 10 8-16,14 0-1 0,10 25-1 0,10 31-8 16,11 27 6-16,17 16 4 15,-21 5 0-15,14-4-7 0,-14-14 14 16,4-23-7 0,-14-24 0-16,0-15 2 0,-17-19-8 15,-7-5 6-15,-7 0 0 16,0 0 4-16,0 0 4 15,0-24-7 1,0-24 3-16,0-23 7 0,7-18 2 16,-1-16-12-1,5-4 2-15,-4 12-2 16,-1 22 6 0,-6 29-7-16,0 24 0 15,0 13 8-15,0 6-16 16,0 3 8-16,0 0-28 0,7 0-12 0,0 12-86 15,0 25 59-15,10 11-57 16,-17 7-59 0,7 5 14-16,7-3 11 15,0 0-54-15,10-2-40 16,-4-13 213-16,4-10 20 16,4-13-14-1,-4-9 33-15,-10-10 35 16,3 0 43-16,-3 0 21 0,-7 0 34 15,-7-6-35-15,0-12 17 0,0 4-14 0,0 0 11 16,0 10-10-16,0-1-62 16,-14 5-11-16,-17 0 1 15,10 0-29 1,-10 18 8-16,11 13 11 0,2 9-5 16,12 0 10-1,6 0-19-15,0 0-6 16,0-5 12-16,24-9-4 15,-4-7-8-15,11-7 0 16,-10-7 5-16,10-5-5 16,-4 0 15-16,-3-5 13 15,-3-17 20-15,-14-6-30 0,-7-2 25 0,0-2-1 16,-14 1-35-16,-24-1 12 16,-13 4-19-1,-1 5 0 1,14 6-4-1,4 8-8-15,10 9-28 0,3 0-63 16,21 0-53-16,0 26-51 0,0 3-59 16,45-4-289-16</inkml:trace>
  <inkml:trace contextRef="#ctx0" brushRef="#br0" timeOffset="111">8040 609 333 0,'0'0'156'0,"0"0"-63"16,0 0 0-16,0 0-19 15,0 0-26-15,0 0-48 16,0 0-33-16,7 0-87 16,14 0-244-16</inkml:trace>
  <inkml:trace contextRef="#ctx0" brushRef="#br0" timeOffset="859">8618 414 582 0,'0'0'127'0,"0"0"-26"16,0 0 0-16,0 0-41 16,0 0-3-16,0 0-43 15,-120 17 5-15,106 17-9 16,7 6-6-16,7 1 10 15,0-11-14-15,0-9-7 0,28-13 7 16,9-8 0-16,1 0 16 16,-7-3 11-1,4-19-14-15,-11-7 30 0,-4-2-25 16,-13-1 8-16,-7-2 12 16,0 0-28-16,0 5 19 15,-34 0-28-15,-11 15 10 16,7 9-8-16,0 1-3 15,11 4 0-15,-4 0-4 16,17 21 11-16,4 7-7 16,10 9 0-16,10 1 2 15,49-13-10-15,23-10 9 16,28-15-1-16,17-9 3 16,14-37 8-16,-24-14-9 15,-20 1 0-15,-32 4 2 0,-27 3 23 16,-31 9 1-16,-7 1 19 15,0 5 11-15,-45-1-32 16,4 13 6-16,10 5-20 16,0 11-7-16,24 6 25 15,0 3-30-15,0 26 1 16,7 37-1-16,-7 34 2 16,-10 20 17-16,10 9-19 15,7 8 4-15,0 12 2 16,0 14-6-16,0 9 0 15,0 17 0-15,0-8 8 16,0-19-12-16,0-28 4 16,0-39-21-16,0-37 17 0,7-32-13 15,-7-23 12-15,24-3 4 16,-10-55 1-16,10-22 11 16,-3-17-11-16,-21 0 0 15,0-7 2-15,0 5-2 16,-52 7-19-16,7 12-19 15,-6 20-44-15,13 14-39 16,24 15-16-16,14 14-79 16,0 0 3-16,28-1-64 15</inkml:trace>
  <inkml:trace contextRef="#ctx0" brushRef="#br0" timeOffset="2554">9433 749 482 0,'0'0'140'16,"0"0"-33"-16,0 0 34 16,0 0-45-16,0 0-33 15,0 0-25-15,28-57-34 16,16 42 14-16,25-2 6 16,3-3-22-16,11-6 17 15,-8-3-14-15,-9 4-4 16,-15-1 13-16,-20 6-12 15,-17 6 35-15,-14 2 16 16,0 1 5-16,0 3-25 0,-38-2-32 16,-7 8-1-1,11 2 4-15,-11 0 1 0,8 2 5 16,6 30-10-16,10 11 2 16,14 8-2-16,7 1 5 15,0-3-5-15,0-1 0 16,34-10 1-16,18-12-2 15,3-10 1-15,10-16 0 16,1 0-9-16,9 0 18 16,-16-29-9-1,-8 1 1 1,-13-1 8-16,-24 2-8 16,3 3 0-16,-17-2 2 15,0 4 29 1,0-5-20-16,-31 8 4 15,0 4-6-15,11 7-2 16,-11 8-5-16,10 0-3 16,-3 0 0-16,3 31 9 15,-3 7-5-15,17 1-4 16,1-5 0 0,6-2 7-16,0-6-18 15,24-6 11-15,10-11 0 0,11-9 0 16,-1 0 3-16,1 0-3 15,7-29 2-15,-1-12 9 0,-6-7-9 0,-7-14-2 16,-7-16 1-16,-18-8 19 16,-13-3-16-16,0 9 25 15,0 9-1-15,-30 14-23 16,-5 15 22-16,11 10-21 0,3 17 1 16,15 9 10-16,6 6-11 15,0 0-6-15,0 18 0 0,0 42 1 16,0 29-7-16,0 21 6 0,0 11 0 15,6-4-2-15,15-12 8 16,-7-21-6-16,10-25 0 16,14-12-5-16,6-19-4 15,1-16 9-15,14-10-5 16,-1-2-1-16,0-14 7 16,4-23-1-16,-17-11 0 0,-11-4 5 15,-27-1-7-15,-7-8 2 16,0 4 0-16,-7 2 1 15,-20 15 8-15,-4 15-9 16,0 10 0-16,10 12-4 16,15 3-6-16,-19 6 3 15,12 34 7-15,-1 15 1 16,7 4 1-16,7-7-2 16,0-3 0-16,0-12-12 15,21-11 10-15,17-12-21 16,13-8 2-16,1-6 19 15,-1 0-8-15,-6-6 10 16,-14-12 0-16,-24-2 10 0,-7 1-11 16,0-5 1-16,0 8 0 15,-17 7 2-15,-4 5 2 16,7 4-4-16,-10 21 0 16,4 30 3-16,-5 24 9 15,-2 5-12-15,3 14 0 16,10 12 7-16,14 14 3 15,0 14 5-15,0-2-2 16,21-6-12-16,17-9 23 16,-7-11-24-16,-4-12 0 15,-10-13 7-15,-17-22 3 16,0-22-10-16,0-17 0 0,-17-16 6 16,-35-4-4-1,-6-4-2-15,-18-33 1 0,4-14-2 16,7-12 5-16,10-14-7 15,20-12 3-15,11-11-20 16,24-14 20-16,24-15-19 16,49-6 9-16,47-5 7 15,28 6-25-15,7 11 19 16,-1 15 6-16,-13 8-6 16,-27 8 1-16,-35 12 8 15,-28 9 0-15,-33 15 0 16,-18 15 13-16,0 11-13 0,0 13 5 15,-25 11 1 1,-19 6-3-16,9 0-3 16,-26 12 0-16,9 34-3 0,0 11 13 15,15 6-10-15,16-6 0 16,21-6 0-16,0-7-10 16,14-13 10-16,37-8 0 15,18-14-4-15,20-9 11 16,8 0-7-16,6-34 0 15,0-13 4-15,-7-1-5 16,-13-9 1-16,-18 0 0 16,-13-4 1-16,-28 4 11 15,-10 9-12-15,-14 5 1 0,0 17 8 16,-14 9 2 0,-17 11-11-16,-14 6 0 0,0 0-4 15,-6 23 13-15,13 17-9 16,10 5 0-16,11 10 0 15,17 2-5-15,0 1 5 16,24-3 0-16,14-8-3 16,7-1 11-16,-18-9-8 15,-13-2 0-15,3-7-6 16,-10-5-3-16,-7 1-2 16,-24-2-24-16,-55 1-48 15,-34 3-206-15,-11 2-97 16,-10-8-384-16</inkml:trace>
  <inkml:trace contextRef="#ctx0" brushRef="#br0" timeOffset="2892">7408 1621 738 0,'0'0'83'0,"0"0"-59"15,-220 32 37-15,220-32 67 16,20 0-36-16,84 0-67 16,98-21 34-16,77-28-22 15,85-12 27-15,59-10-33 0,38-3-13 16,14 3 11-16,-18 2-27 15,-10 9 2-15,-48 3 1 16,-52 12 4 0,-58 10-12-16,-73 15 3 0,-99 12-36 15,-55 8-37-15,-62 0-95 16,-17 11-13-16,-93 23-117 16</inkml:trace>
  <inkml:trace contextRef="#ctx0" brushRef="#br0" timeOffset="3155">8312 1732 725 0,'0'0'40'15,"-258"65"5"-15,214-44 102 16,44-13-9-16,30-8-95 16,118 0 3-16,96-20 37 15,83-34-20-15,65-18 6 16,24-2-23-16,-3 0-1 15,-11 8-8-15,-48 12-27 16,-48 11 19-16,-79 10-28 16,-76 9 6-16,-85 12-14 15,-46 6 1-15,-20 6-27 16,-27 0-151-16,-63 0-119 16,-30 14-286-16</inkml:trace>
  <inkml:trace contextRef="#ctx0" brushRef="#br0" timeOffset="154828">5176 1755 180 0,'0'0'163'0,"0"0"-98"15,0 0 26-15,0 0 2 16,0 0-10-16,0 0 2 16,0 0-11-16,24-20 13 15,-24 11-4-15,7-5-52 16,0-1 21-16,0 7 5 0,-7-3-13 16,0 2 12-1,0-5-18-15,0-4 9 0,0 2-13 16,0-5-21-16,-27-1 32 15,-4-2-28-15,-14-1-9 16,-7 2 19-16,-13 3-22 16,-18 0 3-16,-13 3-4 15,-7 2 7-15,-38 4 1 16,-14 0-12-16,-17-1 1 16,-13 4-1-16,16-4 11 15,18 7-11-15,3-1 0 16,0 0 7-16,-6 6-11 15,-12 0 4-15,-2 0 0 16,3 0-1-16,10 0 10 0,14 0-9 16,0 0 0-16,7 0 10 15,17 0-11-15,7 0 1 16,14-12 0-16,7-2 0 16,6 3 10-16,11 0-10 15,3 4 0-15,11 2 5 16,-1 5-2-16,-10 0-3 15,-3 0 0-15,-17 0-3 16,-7 3 13-16,6 8-10 16,1 8 0-16,-8-6 5 15,1 7-6-15,-7-3 1 16,14-3 0-16,13 0-3 16,4-3 14-16,13 4-11 0,4 0 0 15,14-1 8-15,-4 6-12 16,1 6 4-16,6 5 0 15,0 1-4-15,7 7 15 16,10 7-11-16,1 3 0 16,-4 5 1-16,17 3-3 15,0 4 2-15,7-2 0 16,0 4-1-16,0 0 11 16,27-8-10-16,11-1 0 15,14-5 6-15,17-4-3 16,10-2-3-16,17-3 0 15,24-8 15-15,8-4-11 0,19-5 8 16,8-6-5 0,7-2-3-16,-14-7 2 0,10 1-2 15,10-3-4-15,18-1 0 16,13-5 11-16,18 0-11 16,-11 0 0-16,11 0 10 15,-11 0-12-15,-6 0 5 16,-8-11-3-16,-20 5 5 15,-10 0 3-15,-11 3-8 16,17-2 1-16,11-1 8 16,0 3-7-16,-10 0-2 15,-4 3 0-15,-18-3 8 16,-30 3 0-16,-3-3-5 0,-42 0-3 16,4 3 9-1,-25-2-4-15,8-4-4 0,6-6-1 16,11 1 12-1,13-3-3-15,14 0-7 16,-13 0-2-16,6 2 7 16,-7 4-8-1,-10 2 1 1,-10 0 0-16,-10 3-4 16,-8 3 15-16,-6-3-11 15,6 3 0-15,-6 0 5 16,0 0-11-16,6 0 6 15,-6 0 0-15,7 0 0 16,-8 0 5 0,-6 0-5-16,0 0 0 15,0 0 6-15,-4 0-12 16,-10 0 6 0,4 0 0-16,-11 0-1 15,-10 0 7-15,0 0-6 0,6 0 0 16,-13 0 4-16,0 0-5 0,7 0 1 15,4-23 0-15,-4-15 10 0,-1-9 1 16,-6-5-10-16,0 1-1 0,-6-10 3 16,-25-2-8-1,-14-5 5 1,7 0 0 0,-13 1-8-16,-1 5 20 15,-7 2-12-15,1 6 0 16,-11 5-3-16,-10 6-9 0,-17 3 12 15,-24 2 0-15,-28 5-5 16,-24 4 6-16,-10 6-1 16,-4 3 0-16,21 10-7 15,41 3-3-15,28 7-18 16,20 0-51 0,1 8-21-16,-11 27-117 15,-21 7-121 1,-17-1-284-1</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6:03.860"/>
    </inkml:context>
    <inkml:brush xml:id="br0">
      <inkml:brushProperty name="width" value="0.05" units="cm"/>
      <inkml:brushProperty name="height" value="0.05" units="cm"/>
      <inkml:brushProperty name="color" value="#3165BB"/>
      <inkml:brushProperty name="fitToCurve" value="1"/>
    </inkml:brush>
  </inkml:definitions>
  <inkml:trace contextRef="#ctx0" brushRef="#br0">6672 258 635 0,'0'0'82'16,"0"0"-69"-16,0 0 30 16,0 0 62-16,0 0 4 15,0 0-25-15,-230 14-25 16,151-14 10-16,3 0-17 16,11 0 3-16,-4 0-8 15,17 0-26-15,-6 0 12 0,-1-3-7 16,-9-8-15-16,2-3 18 15,-16-1-19-15,-15 1 0 16,-6 0 6-16,-7-4-14 16,-17 4 8-16,0 0-6 15,3 0-2-15,-10 2 5 16,7 1-5-16,10 0-2 16,-10 2 4-16,10 1 5 15,-17-2-9-15,-14 2 0 16,0-1 3-16,-10 0-1 15,10 4-2-15,24-3 0 16,11-4-5-16,16 4 14 0,8-1-9 16,0 0 0-16,3 7 2 15,3 2-13-15,-6 0 11 16,-8 0 0-16,-6 0 0 16,7 0 8-16,-17 5-10 15,-4 16 2-15,-11 6 0 16,5 3-6-16,2 1 6 15,11 1 0-15,7 2 0 16,-3 3 8-16,-5 3-8 16,8-3 0-16,0 3 0 15,7-5-6-15,0 1 7 16,6-1-1-16,1-1 0 16,-1 1 11-16,8-5-8 0,10 2-3 15,3-6 0-15,4 5-5 16,6-5 9-16,1 5-4 15,-11 4 1-15,10-1 2 16,8 9-3-16,-1 6 0 16,8 3 3-16,-1 5-13 15,0-3 9-15,7-5 1 16,1-5 0-16,9 12 10 16,4-5-12-16,3 6 2 15,-3-3 0-15,17 2-3 16,1 0 3-16,6 3 0 15,0 5 0-15,24 7 7 0,17 4-3 16,4-1-3 0,23 0-1-16,15-8 5 0,20 0-5 15,14-9 0-15,17 0 7 16,7-5-2-16,7-3-4 16,0-10-1-16,6-5 4 15,11-5-4-15,4-3 3 16,3-6-3-16,7 3 0 15,-1-3 7-15,-2 2-6 16,3 2-1-16,-1-2 0 16,-2-1 3-16,-4-5 0 15,0-4-3-15,-4-1 0 16,4-5 5-16,-4 3-5 16,4-6 0-16,7 2 0 15,-24 1-6-15,-7 3 9 0,0-2-3 16,-1 2 0-16,1-3 0 15,10 0-3-15,35-3 3 16,6-3 0-16,25 0 2 16,3 0 2-16,10 0-4 15,-13-11 0-15,6 6 3 16,-6-4-5-16,-4 5 2 16,3 2 0-16,1 2 0 15,-11-3 2-15,10 3-3 16,-3-8 1-16,4-4-2 15,6-3-2-15,-17-2 3 16,-27 3 1-16,-7 1-2 0,-14-3 4 16,-10 2-2-16,-14 2 0 15,-7 1 1-15,-17-3-6 16,-7-3 7-16,-21 0-2 16,0-3 1-16,1-3 5 15,-8 0-9-15,-10 0 3 16,-3 0 0-16,-17 0 1 15,-14-2 3-15,-18-10-4 16,-20-11 1-16,0-5 8 16,0-15-5-16,0-2-4 15,0-9 1-15,0-1-1 16,0 4 1-16,38-1-1 16,7 13 14-16,-18 2-13 15,4 7 15-15,-17 5-3 0,-14-3-12 16,0-3 21-16,0-9-17 15,-72-14 5-15,-49-18 2 16,-57-17-10-16,-66-10-2 16,-66-4 0-16,-82 9-8 15,-69 8 1-15,-44 12 7 16,-35 11-29-16,-17 17-46 16,10 10-130-16,-10-13-309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6:40.714"/>
    </inkml:context>
    <inkml:brush xml:id="br0">
      <inkml:brushProperty name="width" value="0.05" units="cm"/>
      <inkml:brushProperty name="height" value="0.05" units="cm"/>
      <inkml:brushProperty name="color" value="#3165BB"/>
      <inkml:brushProperty name="fitToCurve" value="1"/>
    </inkml:brush>
  </inkml:definitions>
  <inkml:trace contextRef="#ctx0" brushRef="#br0">5790 2955 582 0,'0'0'237'0,"0"0"-111"0,0 0-16 16,-7-182 4-16,-31 121-14 16,0 2 15-16,-20-4-66 15,-18 0 8-15,-34-3-7 16,-31 1-32-16,-38 2 13 15,-27 6-10-15,0 8-19 16,-25 9 19-16,15 11-21 16,-4 6 0-16,10 6 4 0,11 9 8 15,13 4-12 1,24 4 1-16,-10 0 10 16,-6 21 2-16,-5 21-13 0,-20 16 0 15,4 10 9-15,6 15 3 16,1 12-7-16,6 8 0 15,18 11 5-15,16 12 7 16,36 13-17-16,26 16 0 16,45 8 18-16,32-3-9 15,13 0-2-15,20 7-4 16,63-2 9-16,44 3 4 16,48-2-13-16,56-14-1 15,65-18 6-15,61-26 5 0,35-21-7 16,55-27 0-1,-10-23 1-15,-14-17 5 0,-18-20-10 16,-26 0 5-16,-39-23-6 16,-34-31 12-16,-41-18-13 15,-35-19 0-15,-13-21 3 16,-18-22 22-16,-20-26-23 16,-11-26 3-16,-13-17 5 15,-41-20 1-15,-56-9-2 16,-58 1-9-16,-134 5 7 15,-110 18-18-15,-103 19 11 16,-69 29-9-16,-14 22 4 16,21 35-42-16,61 24-1 15,66 26-42-15,76 28-42 0,51 16-79 16,28-2-253-16</inkml:trace>
  <inkml:trace contextRef="#ctx0" brushRef="#br0" timeOffset="19568">4150 609 442 0,'0'0'17'16,"0"0"5"-16,0 0 38 15,0 0 84-15,0 0-20 16,0 0-30-16,0 0-24 15,-183-103 17-15,166 60-20 16,-10-6 0-16,-11-8-5 16,-31-3-22-16,-10-3 17 15,-24 0-29-15,-31 9 7 16,-14 8 13-16,-17 17-33 16,-4 15 19-16,-9 11 5 15,-8 3-38 1,14 0 17-16,-3 0-16 15,-4 0 1 1,-21 15 23 0,-16 13-23-16,-15 15 13 0,18 5-10 15,14 10 1-15,20 2 4 16,17 6-11-16,-3 5 3 16,11 3-6-1,26 10 15-15,18 6-12 16,21 17 11-16,37 19-3 15,28 11-6-15,24 12-2 0,62-1 0 16,62-5-2-16,62-1 11 16,44-13-9-16,45-8 1 15,52-19 5-15,27-15 4 0,24-22-10 16,14-16 0-16,4-18-9 16,-11-22 13-16,7-9-4 0,-14-9 1 15,-24-37 8-15,-3-8-7 0,-25-6 1 16,-30-6-3-16,-38 0 0 0,-48-5 9 15,-56-1-9-15,-44-1 5 16,-41-14-2 0,-41-13 22-16,-28-28-25 0,-45-32 0 15,-89-18-3-15,-86-10-3 16,-93 5-4 0,-72 23-25-16,-96 26-44 0,-83 27-48 15,-66 18-266-15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7:06.476"/>
    </inkml:context>
    <inkml:brush xml:id="br0">
      <inkml:brushProperty name="width" value="0.05" units="cm"/>
      <inkml:brushProperty name="height" value="0.05" units="cm"/>
      <inkml:brushProperty name="color" value="#3165BB"/>
      <inkml:brushProperty name="fitToCurve" value="1"/>
    </inkml:brush>
  </inkml:definitions>
  <inkml:trace contextRef="#ctx0" brushRef="#br0">0 0 389 0,'0'0'166'16,"0"0"-87"-16,0 0 35 16,0 0 21-16,0 0-47 0,0 0 13 15,0 0-38-15,0 0-32 16,0 3 25-16,0 0-49 16,0 0 10-16,0 4-17 15,0 11 11-15,0 8-11 16,0 8 27-16,14 1-21 15,17 1 18-15,-11 5-12 16,18 2-5-16,14 5 8 16,17 7-8-16,3 2 12 15,10 0-16-15,1-3 2 16,6-2 0-16,-10-9-1 16,11-8 0-16,-1-1-4 15,21-17 0-15,31-3 0 16,38-12 5-16,20-2-3 15,25 0-2-15,13 0 0 0,0-2 5 16,-13-6-3-16,-18 5-1 16,-27 3 1-16,-24 0-2 15,-21 0 0-15,0 0-2 16,-4 0 7-16,5 0-3 16,12 0-2-16,12 0 0 15,-5 0-4-15,25 0 3 16,3 0 1-16,35 0 2 15,13 0-1-15,21-15-2 16,0 1 0-16,4-3 1 16,-11 5 4-16,-14 12-4 15,-17 0 0-15,-6 0 0 0,2 0 0 16,5 5 2 0,9 4-2-16,1-5 1 0,27-4-1 15,31 0 5-15,6 0-4 16,15-6 2-16,-4-6-2 15,-10 10 0-15,-31 2 0 16,-7 0 1-16,3 0-2 16,-3 16 0-16,7 3 0 15,10-3 2-15,1-2 2 16,2-6-4-16,11-3 6 16,17 0-5-16,-10-5-1 15,-7 2-3-15,-24-2 3 16,-21 0-2-16,-37 0 2 0,-15 0-6 15,-6 0 6 1,-10 0 4-16,9 0-2 0,8 0-3 16,-14-2 2-16,-10-10-1 15,-35-2 3-15,-10 2-2 16,-14 2-1-16,-14 0 3 16,1 1-3-16,-15 7 0 15,-23-5 0-15,-25 6 0 16,-3 1-3-16,-17-4 1 15,0-4-2-15,24-5 4 16,-3-11 15-16,16-5-8 16,1 0-1-16,-14 6-6 15,-10 7 3-15,3 1 7 16,-11 1 8-16,1 5-4 0,-4 4 0 16,4-7 2-16,0 0-7 15,-7-2-2-15,3-4-3 16,-3 0 3-16,-7-8 1 15,0-3 0 1,0-8-8 0,-31-6-9-16,-41-3 3 0,-17 3-40 0,-18 3-54 15,-17 9-87 1,11 8-72-16,3 3-220 16</inkml:trace>
  <inkml:trace contextRef="#ctx0" brushRef="#br0" timeOffset="2121">15892 323 184 0,'0'0'142'15,"0"0"12"-15,0 0-42 16,0 0-14-16,0 0 3 15,0 0 25-15,0 0-51 16,31-61 8-16,-31 56 5 16,0 5-30-16,0 0-8 15,0 0-4-15,0 0-17 16,0 0-7-16,0 0-22 16,0 0-2-16,0 0 0 15,0 20-14-15,-31 18 16 16,0 11 18-16,-7 10-16 15,4-7 9-15,3-1-11 16,17-5 1-16,-10-3 2 16,17 0 0-16,7-17-3 15,0-13 0-15,0 5 1 16,0-4-4-16,25 7 3 0,47 1 0 16,24 4 7-1,38-6 0-15,14-3-1 16,7-3-1-1,3-5-1-15,3-4-4 0,4-5 1 16,-3 0-1-16,10 0 6 16,3 0-6-16,11 4 4 15,7 4-4-15,51 4 6 16,38-2-6-16,37-1 0 16,22-3 0-16,16-3-4 15,-9 7 1 1,-22-3 3-16,-23 7 0 15,-21 6 1-15,-31 3 0 16,3-9 0-16,-10 5-1 16,32-12 3-16,33-1 1 15,18-3-7-15,27-3 3 16,-10 0-1-16,-11 0-1 0,-10 2 4 16,-17 5-2-16,-24 1 2 15,-17-2 1-15,-11 3-3 16,-3-7 0-16,7 4 0 15,4-3 4-15,-11-3-4 0,10 0-2 16,-24 0-3-16,-24 0 6 16,-20 0-1-16,-28 0 0 15,-24 0 4-15,-17 3 8 0,-4 6-5 16,-10 2-7-16,7-4 17 0,3 3-16 16,8 4 9-16,-5-8-6 15,5 2-2-15,-11 4 6 16,-11-6-6-16,-20 0-2 15,-10 2 0-15,-11-2 6 16,-3-1-6 0,17 4 3-1,34 2 1-15,22 3 11 16,19-2-15-16,1 2 2 16,-14-8-1-16,-14-4 3 15,-24 8-4-15,-13-10 0 0,-32 0 1 16,-27 0 2-16,-24 0-3 0,-7 0 4 15,7 0 18-15,0 0-7 16,24 0-3-16,13-15-12 16,29 4-3-16,9 3 2 0,1-2 1 15,-4 5 0 1,3 2-1-16,-30-3 2 16,-14 4 2-16,-18-1-3 15,-2 3 2-15,-12-3-6 0,15 3 6 16,10-3-2-16,7 0 1 15,6 3 2 1,1-3-3-16,-24 3 0 0,-1 0 3 0,-20 0-3 16,0 0 0-16,0 0 0 15,11 0 4-15,-4-3 0 16,13 0-2-16,11 1 7 16,21-4-9-16,-8 0 17 15,15-2-11-15,-1-6 2 16,11-4 13-16,-4-7-19 15,-6-4 9-15,-21-5 7 16,-14-15-6-16,-24-11 10 16,0-9-22-16,-69-10-12 15,-34-4 7-15,-14 1-75 16,4-7-97-16,33-20-295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09:15.558"/>
    </inkml:context>
    <inkml:brush xml:id="br0">
      <inkml:brushProperty name="width" value="0.05" units="cm"/>
      <inkml:brushProperty name="height" value="0.05" units="cm"/>
      <inkml:brushProperty name="color" value="#ED1C24"/>
      <inkml:brushProperty name="fitToCurve" value="1"/>
    </inkml:brush>
  </inkml:definitions>
  <inkml:trace contextRef="#ctx0" brushRef="#br0">2297 1709 300 0,'0'0'244'0,"0"0"-100"0,0 0 31 15,0 0-60 1,0-146-18-16,-21 107 5 0,-16-1-40 16,-8 4 4-16,-14-3-23 15,-9 8-4-15,2 9-5 16,-16 10-25-16,-14 9 13 16,-8 3-22-16,1 17 7 15,-17 32-10-15,10 10 5 16,7 16-2-16,0 14 0 15,-1 10 6-15,-9 16-7 16,10 11 1-16,7 2 0 16,6 2-2-16,25-8 2 0,13-5 0 15,21 2 0-15,24 2 0 16,7-4-2-16,0-5 2 16,0-6 0-16,38-9-5 15,21-2 10-15,6 2-5 16,18 0 0-16,6 0 3 15,-7-3-5-15,-2-8 2 16,-12-6 0-16,-16-9-5 16,-32 1 4-16,-13 2 1 15,-7 4 0-15,-27 13 3 16,-49 10-3-16,-41 19 5 16,-31 8-4-16,-10 3 10 15,-3-6-9-15,27-9-2 16,17-22 0-16,27-13 7 15,28-27-7-15,21-23 0 0,24-18 0 16,10-6-2-16,0-4 4 16,7-3-2-16,0 0 0 15,-7 0 5-15,7 0-5 16,0 0 0-16,0 0 3 16,0 0-11-16,0 0 5 15,21 0-16-15,24 6 18 16,13 10-2-16,4 8 3 15,-10 7 0-15,6 6 2 16,-6 14-5-16,-15 10 3 16,1 13 0-16,-10 12 5 15,3 16 3-15,-18 9 7 0,-6 16-6 16,-7 13 6-16,0 6 8 16,0 17-5-16,0 21 6 15,-27 15 6-15,-11 16-15 16,0 19 20-16,0 15-27 15,11 11 1-15,3 6 9 16,3-6-17-16,-3-15 17 16,3-4 0-16,15-10-9 15,-1 7 17-15,7 11-14 16,-18 13-1-16,12 19 11 16,-15 13-16-16,4 6 11 15,-4-2-7-15,-10-13-9 16,17-22 12-16,1-17-13 0,2-5 14 15,11-10-1 1,0-14-3-16,0-19 2 0,24-27-6 16,21-19 6-16,14-18-1 15,-1-20-4-15,11-19-4 16,13-18 4-16,4-31-5 16,11-29 0-16,30-17-2 15,34-80 0-15,42-61 3 16,10-44-3-16,4-27-22 15,-31 4-26-15,-56 10-29 16,-78 27-25-16,-52 25-65 16,-58 31-180-16,-66 24-257 15</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0:22.105"/>
    </inkml:context>
    <inkml:brush xml:id="br0">
      <inkml:brushProperty name="width" value="0.05" units="cm"/>
      <inkml:brushProperty name="height" value="0.05" units="cm"/>
      <inkml:brushProperty name="color" value="#ED1C24"/>
      <inkml:brushProperty name="fitToCurve" value="1"/>
    </inkml:brush>
  </inkml:definitions>
  <inkml:trace contextRef="#ctx0" brushRef="#br0">114 328 798 0,'0'0'338'0,"0"0"-185"15,0 0 13-15,0 0-32 16,0 0-52-16,0 0-24 16,-76-125-26-16,76 125-1 15,0 0-26-15,0 0-5 16,0 17-2-16,0 26-14 16,0 14 16-16,-7 6 6 15,0-3 2-15,0-7-11 16,-3-7 3-16,3-14 0 15,7-11 3-15,0-13-3 16,0-8 0-16,0 0 9 16,0 0-8-16,0 0 11 15,0-29-5-15,0-19 7 0,0-18-4 16,7-11-6-16,10-6-2 16,-3-3 5-16,10 7-3 15,-10 18-4 1,-1 23 0-1,-6 22 0-15,-7 13-2 0,0 3 2 0,24 0-9 16,14 34-1-16,14 23 7 16,6 18 3-16,1 5 0 15,-1 6 1-15,4-3-3 16,-3-3 2-16,-1-14 0 16,-13-15 0-16,-7-17-5 15,-18-17 2-15,-3-8 3 0,-17-9 0 16,0 0 4-16,7-6-3 15,0-34 8-15,0-11-2 16,-7-15-3-16,0-8 13 16,0-12-14-16,0-6-3 15,0 3 4-15,0 16-4 16,0 12 0-16,-14 27 0 16,14 20-4-16,-7 11-8 15,-3 3-40-15,10 23-33 16,0 31-51-1,0 12 71-15,0 8-111 16,31 1-87-16,7-4-58 16,0-2-136-1</inkml:trace>
  <inkml:trace contextRef="#ctx0" brushRef="#br0" timeOffset="343">922 683 330 0,'0'0'404'0,"0"0"-191"0,0 0-62 16,0 0 15-16,0 0-41 15,0 0-15-15,6-100-49 16,-6 89 3-16,-6 8-20 16,-5 3-23-16,11 0-6 15,0 0-15-15,0 0-3 16,0 23-1-16,0 8 3 16,0 9-2-16,0-4 3 0,24-9-3 15,14-4-1 1,7-5 3-16,0-10 1 0,-11-8 0 15,4 0 3 1,-14 0 1-16,-4-5-2 0,-13-25 5 16,0-4 15-16,-7-9-6 15,0 1 1-15,-51 1-13 16,-8 7-4-16,-6 12-3 16,3 7 0-16,17 12-20 15,18 3-9-15,13 6-76 16,14 34-75-16,0 8-88 15,21 1-206-15</inkml:trace>
  <inkml:trace contextRef="#ctx0" brushRef="#br0" timeOffset="489">1482 867 937 0,'0'0'164'0,"0"0"22"0,0 0-17 15,0 0-55-15,0 0-40 16,0 0-36-16,0-92-11 16,0 92-25-16,-7 0-2 15,7 0-29-15,-14 0-106 16,14 11-179-16,0 9-133 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0:18.496"/>
    </inkml:context>
    <inkml:brush xml:id="br0">
      <inkml:brushProperty name="width" value="0.05" units="cm"/>
      <inkml:brushProperty name="height" value="0.05" units="cm"/>
      <inkml:brushProperty name="color" value="#ED1C24"/>
      <inkml:brushProperty name="fitToCurve" value="1"/>
    </inkml:brush>
  </inkml:definitions>
  <inkml:trace contextRef="#ctx0" brushRef="#br0">185 435 721 0,'0'0'250'0,"0"0"-71"15,0 0-10-15,0 0-47 16,0 0-9-16,0 0-35 16,0 0-30-16,38-63-3 15,-38 63-26-15,0 0-9 0,0 0-5 16,0 0-5-16,0 11-8 15,0 11 7-15,0 16-4 16,-24 8 5-16,-4 2 1 16,-3-5 1-16,4-5 1 15,10-10-2-15,3-11-1 16,14-8 0-16,0-9 6 16,0 0-8-16,0 0 3 15,0 0-1-15,0 0 15 16,0 0-8-16,0-14 7 15,0-26 6-15,14-15-19 16,24-14 9-16,-1-16-9 16,8-4-1-16,0-2 2 0,-7 5 5 15,-11 20-7 1,-3 21 0-16,-10 19 4 0,-7 20-6 16,-7 6 2-16,0 0-3 15,0 0-1-15,7 6-15 16,10 40 1-16,4 19 9 15,-1 24-1-15,4 5 5 16,-24 1-1-16,0-7 4 16,0-17 1-16,0-13-15 15,0-19-8-15,7-9-30 16,-7-16-27-16,0-5-26 16,0-6-52-16,0-3-65 15,-31 0 50-15,-20 0-210 16</inkml:trace>
  <inkml:trace contextRef="#ctx0" brushRef="#br0" timeOffset="211">0 586 301 0,'0'0'238'15,"0"0"-120"-15,0 0 33 16,0 0 7-16,0 0-50 16,0 0-13-16,-7-20-42 15,65 8-34-15,25 4 5 16,13-1-12-16,7 1-10 15,0 5 5-15,-13 3-7 16,-8 0-36-16,-30 0-180 16,-28 6-46-16,-17 14-189 15</inkml:trace>
  <inkml:trace contextRef="#ctx0" brushRef="#br0" timeOffset="2145">691 658 513 0,'0'0'236'16,"0"0"-64"-16,0 0-53 0,0 0-38 16,0 0 8-16,110-178-12 15,-73 135-23-15,-6 1 3 16,-10 8-20-16,0 5 6 16,-21 9 7-16,0 5-14 15,0 8-5-15,0 7-15 0,0 0-6 16,0 0-10-16,0 0-12 15,0 0-5-15,0 27 6 16,0 17 11-16,0 6-4 16,0 5 4-16,31-7-15 15,0-1 15-15,-4-8-7 16,-10-10 7-16,-3-12-3 16,-14-9-18-16,0-2 5 15,0-3-21-15,0 3 14 16,-31 0 23-16,-3 2 3 15,-11-5-1-15,28 0 2 16,3-3 0-16,14 0-4 16,0 0 0-16,0 0-2 15,0 0-15-15,14 0-3 0,24 0 13 16,13-20 4-16,8-9 6 16,3-2 4-16,-4-7-3 15,0-4-4-15,1 2 14 16,-21-3-1-16,-7 6 22 15,-11 2-11-15,-13 7-8 16,-7 2 10-16,0 9-4 16,0 9-12-16,0 3 6 15,0 5-16-15,0 0-2 16,0 0 2-16,0 0-21 16,0 25 9-16,0 14 10 0,0 12 2 15,0-4 2 1,11-1-2-16,2-7 0 0,8-5-2 15,-4-5-12-15,-10-4 13 16,0-10-8-16,-7-4-11 16,0-8-5-16,0 1-10 15,-14-2 27-15,-17-2 4 16,-7 0 8-16,0 0 0 16,18 0 2-16,6 0-3 15,-3-2 6-15,10-12-7 16,0 8 4-16,0 0-2 15,7 3-2-15,0 3 0 16,0 0-2-16,0 0 0 16,0 0-3-16,0 0-10 15,0 0-7-15,31 3 17 0,21 9 3 16,6-7 1-16,8-3-1 16,2-2 3-16,-9 0 0 15,-8 0-1-15,-6-11-1 16,-7-11 10-16,0-10-10 15,-11-5 29-15,4-6-5 16,-10 3-10-16,-14 3 19 16,3 3-10-16,-10 8-9 15,0 5 10-15,0 11-18 16,0 4 12-16,0 6-12 16,0 0-3-16,0 0-8 15,0 0-10-15,0 26-6 0,-10 17 18 16,10 8 4-16,0 1 3 15,0-10-5-15,0-5-7 16,24-11 2-16,-4-10-4 16,-2-7-6-16,2-5 13 15,-6-4-8-15,3 0 10 16,11 0 3-16,-4-20-1 16,-4-9 2-16,11-3-3 15,-10-2-1-15,3 0 3 16,-10 5 2-16,0 6-3 15,-4 9 4-15,-3 6-4 16,-7 4 10-16,0 4-12 16,0 0-1-16,7 0 1 0,-1 0-22 15,1 15 12 1,11 14 9-16,-5 2 2 0,8 1-7 16,3-4 6-16,-10-5 0 15,10-9-1-15,-4-5 6 16,-6-6-7-16,-7-3 2 15,17 0 0-15,-3 0 0 16,10-20 0-16,0-9 0 16,3-3 4-16,-3 1 0 15,7 0-4-15,-18 5 0 16,4 5 2-16,-17 11 0 16,0 4 0-16,-7 6-2 0,0 0 0 15,14 0-8 1,3 0 2-16,-3 12 1 0,10 10 2 15,-10-4 2-15,0-4-3 16,-8-3 4-16,1-5-1 16,-7-4 9-16,11-2-10 15,-11 0 2-15,0 0 0 16,0 0 4-16,0 0-4 16,13 0 8-16,1 0-1 15,3-16-5-15,11-1-2 16,3-7 0-16,-4 4 7 15,11 1-11-15,-14 2 4 16,4 4 0 0,-21 5-1-16,3 8 2 15,4 0-2-15,-8 0-5 0,19 8-7 16,-12 16 12 0,1 5-7-1,0-1 7-15,3-2-3 0,-3-3-3 16,-1-9 6-1,-2-8 0-15,-11-4-3 0,7-2 1 0,-7 0 6 16,7 0-2-16,-1 0 12 16,8-17-10-16,10-6 1 0,-10-2-4 15,10 5 0 1,-10 2-2-16,6 4 2 16,-2 5 0-1,2 7-2-15,-6 2-2 16,10 0 3-1,7 0-3-15,-10 0-2 16,10 11 2-16,-4 3 1 0,11-6 3 16,-7-2 1-16,-4 0 4 15,4-6-5-15,-3 0 0 16,3 0 3-16,-7 0 0 16,-10-16 1-16,-1-7-4 15,-13-7 14-15,7 2-12 0,-7-2 16 0,0 0-2 0,0 4-15 16,-20 12 18-16,-4 2-19 15,10 7 0-15,7 5 0 16,-17 0-6-16,3 34 6 16,1 12-5-16,-4 5 10 0,24 2-9 15,0-8 4 1,0-8 0-16,13-6-4 0,18-5-2 16,7-9 4-16,7-3-13 15,-7 0-24-15,3-2-45 16,-17 2-159-16,-10-2-239 15</inkml:trace>
  <inkml:trace contextRef="#ctx0" brushRef="#br0" timeOffset="2652">4077 549 810 0,'0'0'141'0,"0"0"-71"16,0 0 5-16,0 0-52 15,0 0 6-15,0 0 0 16,296-20 4-16,-206 20 18 16,-1 0-7-16,0 0-10 15,-16 0 24-15,-22-3-22 16,-20 0-1-16,-7 0 7 15,-24 1-18-15,0-2 9 16,0-4 5-16,0-6-2 0,-31-6-31 16,-14 0-5-1,-6 0-1-15,-1-1-3 0,1 2 7 16,6 5-3-16,7 2 0 16,24 4 5-16,-3 4-5 15,17 2 0-15,0 2 0 16,0 0-1-16,0 0-2 15,45 0-4-15,17 22 5 16,3 9 2-16,18-1 5 16,-11-2-5-16,-3 1 0 15,-18 2 3-15,-6 3 4 16,-24 1-7-16,-21 2 0 16,-7 3-3-16,-69 8 0 15,-27 1-60-15,-14-3-199 16,-10 9-441-16</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0:23.378"/>
    </inkml:context>
    <inkml:brush xml:id="br0">
      <inkml:brushProperty name="width" value="0.05" units="cm"/>
      <inkml:brushProperty name="height" value="0.05" units="cm"/>
      <inkml:brushProperty name="color" value="#ED1C24"/>
      <inkml:brushProperty name="fitToCurve" value="1"/>
    </inkml:brush>
  </inkml:definitions>
  <inkml:trace contextRef="#ctx0" brushRef="#br0">230 331 1032 0,'0'0'232'0,"0"0"-75"15,0 0-21-15,0 0-31 16,0 0-63-16,0 0-17 15,-62-97-19-15,56 97-5 16,6 0-1-16,-7 0-5 16,-7 11 2-16,14 21 3 15,-7 5-5-15,7 0 0 16,0-3-6-16,21-5-8 16,17-9 1-16,-1-8 3 0,-9-10 4 15,3-2 10-15,-17 0 2 16,-8-14 3-16,1-15 1 15,-7-5-2-15,0-3 19 16,-7 3-10-16,-30-1-1 16,-5 7 6-16,5 5-13 15,-15 3 4-15,14 11-8 16,0 5 3-16,7 4-6 16,11 0 3-16,6 19 0 15,14 8 0-15,0 11-4 16,34-3 2-16,35-7-2 0,-4-5-1 15,4-11 5-15,-3-10-9 16,-8-2 9-16,-6 0-1 16,3-11 3-16,-14-17 0 15,4-4 0-15,-21-8-2 16,-11-3 11-16,-6 0-2 16,-7-3 6-16,0 7 8 15,-14 4-14-15,-16 9 12 16,16 12-3-16,-7 6-13 15,11 8-4-15,-11 0-1 16,1 25 0-16,-4 38-1 16,3 25 5-16,-3 21-3 15,17 14-1-15,7 13 1 0,0 9-4 16,0 6 3-16,0-5-4 16,21-15-16-16,3-28-12 15,7-40 14-15,-4-28 2 16,-3-29 9-16,11-6 7 15,-5-10 0-15,15-28 7 16,-7-12 11-16,0-10-8 16,-11-9 4-16,-3-8-7 15,-24 0-6-15,0 0-1 16,-17 5-2-16,-48 12-13 16,-11 15-22-16,-3 19-40 15,17 14-66-15,18 12-96 0,30 0-147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8:41.793"/>
    </inkml:context>
    <inkml:brush xml:id="br0">
      <inkml:brushProperty name="width" value="0.05" units="cm"/>
      <inkml:brushProperty name="height" value="0.05" units="cm"/>
      <inkml:brushProperty name="color" value="#3165BB"/>
      <inkml:brushProperty name="fitToCurve" value="1"/>
    </inkml:brush>
  </inkml:definitions>
  <inkml:trace contextRef="#ctx0" brushRef="#br0">2647 114 718 0,'0'0'233'0,"0"0"-50"15,0 0-45-15,0 0 8 16,0 0-62-16,0 0-26 16,21-102 15-16,-21 95-51 15,7 5 16-15,-7-1 1 16,7 3-37-16,-7 0 37 15,0 0-39-15,0 0 6 16,0 17-16-16,0 32 11 16,0 19-1-16,0 19 0 0,0 4 16 15,10 0-17-15,4 1 1 16,-1-3 0-16,11-10-2 16,-3 2 11-16,3-13-9 15,-3-8 0-15,-8-11-27 16,5-13-26-16,-18-10-51 15,7-8-69-15,-7-7-29 16,0-5-100-16,-31-6-267 16</inkml:trace>
  <inkml:trace contextRef="#ctx0" brushRef="#br0" timeOffset="519">44 790 617 0,'0'0'180'0,"0"0"-60"16,0 0-12-16,0 0 38 15,0 0-72-15,0 0-9 16,-44-41-23-16,44 41-39 16,0 3 26-16,0 28-19 15,24 18 23-15,10 11 23 16,18 5-49-16,23 16 46 16,8 2-23-16,27 5-25 15,0 1 25-15,17 2-30 16,-10-2 0-16,-4-9 2 0,-16-8 8 15,-25-15-10-15,-21-17 0 16,-20-9-77-16,-6-5-96 16,-25-5-160-16,0-5-450 15</inkml:trace>
  <inkml:trace contextRef="#ctx0" brushRef="#br0" timeOffset="1157">1303 1627 487 0,'0'0'147'0,"0"0"-54"16,0 0 22-16,0 0-5 0,0 0-25 16,0 0-43-16,-66 0 34 15,66-6 0-15,0 1-4 16,0-4 31-16,24-8-70 16,42-15 1-16,44-17-2 15,48-8-22-15,24-2 28 16,21 1-30-16,-28 10 1 15,-34 11-5-15,-44 11-3 16,-46 11-1-16,-40 10 0 16,-11 5-60-16,0 0-71 15,-24 0-119-15,-14 17-167 16</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0:23.860"/>
    </inkml:context>
    <inkml:brush xml:id="br0">
      <inkml:brushProperty name="width" value="0.05" units="cm"/>
      <inkml:brushProperty name="height" value="0.05" units="cm"/>
      <inkml:brushProperty name="color" value="#ED1C24"/>
      <inkml:brushProperty name="fitToCurve" value="1"/>
    </inkml:brush>
  </inkml:definitions>
  <inkml:trace contextRef="#ctx0" brushRef="#br0">0 483 1093 0,'0'0'201'16,"0"0"-48"-16,0 0-41 0,0 0 2 15,0 0-74-15,0 0-22 16,7-54-18-16,-7 83-9 16,0 19 9-16,0 15 3 15,0 5 0-15,7 1 0 16,10-1-3-16,-3-7 0 15,-7-13 1-15,10-19 6 16,-10-15-11-16,-7-14 5 16,21 0-1-16,3-37 29 15,3-23-1-15,18-17-9 16,0-6 17-16,-1 0-31 16,-13 9 8-1,-3 16-10 1,-11 20 0-16,-10 17 1 15,0 15-4-15,-7 6-3 16,0 0-13-16,0 14-70 0,0 29-26 16,7 20-3-16,-7 5-171 15,6 7-151 1</inkml:trace>
  <inkml:trace contextRef="#ctx0" brushRef="#br0" timeOffset="667">444 932 871 0,'0'0'176'0,"0"0"2"0,0 0-41 16,0 0-20-16,0 0-58 15,165-183-2-15,-127 137-15 0,-18-2-17 16,5 2 13-16,-12 0-16 16,-13 9-8-16,0 11 10 15,0 12-18-15,0 11 2 16,0 3 8-16,0 0-11 15,0 0-10-15,0 0-2 16,-7 20-17-16,1 14 24 16,-5 12 4-16,11-3-3 15,0 0 1-15,11-9 4 16,16-5-8-16,11-9 2 0,-18-11-1 16,11-6-4-1,0-3 6-15,-3 0-1 0,3 0 6 16,7-15-2-16,-18-5 2 15,11-1-6-15,-10 0 1 16,-4-6 3-16,-3 4-4 16,0 5 0-16,3-3 1 15,-4 9 3-15,1 3-4 16,3 7 0-16,11 2-7 16,3 0 3-16,14 0 0 15,-11 25 2-15,4 7-2 16,0 5 5-16,-1-3-1 15,-9-5 0-15,10-9 0 16,-7-8-2-16,-4-12 6 16,11 0-4-16,7 0 6 15,-7-35-4-15,6-13 4 16,1-14-1-16,-7-11-1 0,-18-11 14 16,-6-3-7-16,-14-5 7 15,0 6 8-15,-7 12-23 16,-20 17 20-16,-4 17-11 15,17 20-8-15,-3 14 12 16,17 6-16-16,0 0-2 16,-7 46-10-16,7 25 10 15,0 24-2-15,0 2 4 16,0-3-22-16,0-8 3 16,7-12-29-16,0-13-12 0,10-19-7 15,-3-11-50-15,-1-11-60 16,-2-14-44-16,-11-6-84 15,0 0-42-15</inkml:trace>
  <inkml:trace contextRef="#ctx0" brushRef="#br0" timeOffset="1004">1610 563 430 0,'0'0'184'0,"0"0"-31"16,0 0 15-16,0 0-47 16,0 0-19-16,0 0-18 15,-90-74-36-15,114 74-26 16,35 0-16-16,30-6 4 15,0-3 17-15,-3 1-14 16,-10 0 22-16,-24 4 27 16,-15 2-25-16,-16 2 2 15,-14 0-20-15,-7 0-4 0,0 0 3 16,0 0-15-16,0 0-2 16,0 17-1-16,0 14 3 15,10 4 3-15,-3 5-6 16,-7-1 5-16,0-1-5 15,0 0 1-15,0-11-1 16,0-1 0-16,0-11-5 16,0-7-45-16,0-5-49 15,0-3-21-15,0 0 7 16,0 0-31-16,7-23-12 16,0-6-39-16,-7-11-98 15,0-5-72-15</inkml:trace>
  <inkml:trace contextRef="#ctx0" brushRef="#br0" timeOffset="1264">2077 458 13 0,'0'0'338'0,"0"0"-90"0,-51-178-62 16,27 133-30-16,17 10-32 16,-7 12 2-16,-3 9-32 15,17 11-8-15,0 3-40 16,0 0-32-16,0 3-14 16,0 26-11-16,0 5 11 15,31 0 0-15,13-5 2 16,8-9 3-16,-1-6-2 15,1-5-1-15,-21-9 7 16,-10 0-4-16,-4 0 17 16,-10-4 0-16,-7-12 3 0,0-4-16 15,0 2-9-15,-45 7-29 16,0 8-43-16,7 3-65 16,11 0-24-16,3 11-34 15,24 15-113-15</inkml:trace>
  <inkml:trace contextRef="#ctx0" brushRef="#br0" timeOffset="1360">2077 458 25 0</inkml:trace>
  <inkml:trace contextRef="#ctx0" brushRef="#br0" timeOffset="2001">2077 458 25 0,'275'131'593'0,"-275"-131"-423"0,0 0 24 0,0 0 0 15,0 0-92-15,0 0-14 16,0-6-3-16,-10 3-19 15,3 3-27-15,0 0-14 16,-7 0-15-16,-3 9-7 16,10 22 1-16,0 9-3 15,1 3-1-15,6 0 3 16,0-5-1-16,0-1-1 16,20-12-1-16,35-10 0 15,4-7-1-15,13-8 4 16,4 0 0-16,-11-6 5 15,4-20-5-15,-11-2 2 16,-13-12 5-16,-7 0 0 0,-11-8 9 16,-10-1-6-1,-17 3 5-15,0 11-6 0,0 7-1 16,0 11 3-16,-24 9-8 16,24 4-1-16,-7 4-10 15,-6 0 1-15,2 21 4 16,-9 21-3-16,13 15 7 15,0-5-1-15,7-1-3 16,0-7-7-16,0-13 6 16,14-11-13-16,30-9 2 15,-6-7 9-15,14-4 3 16,-8 0 5-16,1-10-5 16,0-12 0-16,-18-7 6 15,4 1-3 1,-17-7 2-16,-14 1 2 0,0 2-5 15,0 4 9-15,0 8-10 16,0 8 0-16,0 7 3 16,0 5-4-16,0 0 0 0,0 0-2 15,0 8-14 1,7 24 16-16,10 2-2 16,-3 10 2-16,-7-5-6 15,7-2 6-15,-4 2 0 16,-10-7-3-16,7-3 5 15,-7-3-3-15,0-12 1 0,0-6-6 16,0-2 6-16,0 0-18 16,-38 0-17-16,-14 0-32 15,1-1-164 1,-1-5-167-16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0:26.384"/>
    </inkml:context>
    <inkml:brush xml:id="br0">
      <inkml:brushProperty name="width" value="0.05" units="cm"/>
      <inkml:brushProperty name="height" value="0.05" units="cm"/>
      <inkml:brushProperty name="color" value="#ED1C24"/>
      <inkml:brushProperty name="fitToCurve" value="1"/>
    </inkml:brush>
  </inkml:definitions>
  <inkml:trace contextRef="#ctx0" brushRef="#br0">0 471 1039 0,'0'0'124'0,"0"0"-58"0,0 0 52 0,0 0 5 16,0 0-81-16,0 0-41 15,-13 0-1-15,50 0-7 16,15 0 7-16,6 0 12 16,1 0-7-16,-1 0-5 15,-6 0 6-15,-7 0-3 16,-8-10 16-16,-6-6-13 16,-17-4 10-16,-7-1 7 15,-7-4-22-15,0 2 19 16,0 0-16-16,-38 3-4 15,4 0 8-15,-4 3-6 16,7 5-1-16,17 7 12 16,7 2-12-16,0 3 3 15,7 0-4-15,0 0-1 0,0 0-1 16,0 0-7 0,21 20 8-16,17 6-5 0,13 5 12 15,1-3-2-15,7 5-4 16,-8-5 0-16,-6-3-2 15,-21-1 2-15,-17-4 0 16,-7 2 0-16,0 1-3 16,-52 0 0-16,-6 3-74 15,-4-6-77-15,17-3-80 16,18 0-190-16</inkml:trace>
  <inkml:trace contextRef="#ctx0" brushRef="#br0" timeOffset="598">1090 165 1002 0,'0'0'195'0,"0"0"-22"0,0 0-23 16,0 0-28-16,0 0-50 16,0 0-39-16,21-126 7 15,-21 126-28-15,10 11-9 16,-3 35-3-16,0 19 3 15,0 22 4-15,-7 10-1 16,0 11-1-16,0 9-2 16,-31 12-3-16,-4 11 0 15,-9 6-1-15,-8-9 1 0,21-22-4 16,24-35-5-16,7-34-6 16,0-27 7-16,28-19 4 15,27 0 4-15,3-14 0 16,8-23 1-16,9-18-1 15,-9 1 0-15,-29-9 3 16,-16-1-8-16,-21-6 2 16,-7-4-24-16,-58-3 12 15,-18-3-14-15,-13 8 1 16,7 9 3-16,30 17 13 16,21 18 12-16,25 11 0 0,13 11-3 15,7 1 0 1,58-8-11-16,24 0 13 0,25-8-4 15,-11 2 8-15,-7-5-3 16,-24 2 0-16,-17-1 0 16,-20 0 6-16,-4 0-3 15,-18 3 18-15,5 9 11 16,-18 2-18-16,0 9 16 16,0 0-13-16,0 0-15 15,0 0-4-15,0 3-7 16,0 26 9-16,-18 7-1 15,-2 2 10-15,3 2-7 16,10-3-2-16,7 1 1 16,0-4-4-1,0-3 3-15,0-8-5 16,0-9-28-16,0-5-77 0,0-7-129 16,0-2-117-16,0 0-191 0</inkml:trace>
  <inkml:trace contextRef="#ctx0" brushRef="#br0" timeOffset="978">1551 71 773 0,'0'0'89'0,"0"0"71"0,0 0-6 16,0 0-39-16,0 0-35 0,0 0-61 15,-52-71-19-15,52 92 0 16,0 8 0-16,0-3 10 15,35-6-10-15,-4-6 1 16,7-5 8-16,-18-6-5 16,4-3 12-16,-17 0 29 15,7 0 3-15,0-7-10 16,-14-10-18-16,10-2-14 16,-10-1 1-16,0 0-7 15,-10-1-24-15,-18 10-53 16,4 11-72-16,-3 0-75 15,9 14-52-15,18 24-173 16</inkml:trace>
  <inkml:trace contextRef="#ctx0" brushRef="#br0" timeOffset="1397">1884 327 781 0,'0'0'227'0,"0"0"-82"0,0 0 23 16,0 0-17-16,0 0-83 15,0 0-27-15,28-25-32 16,-11 34-2-16,4 22 4 16,10 9-10-16,-11 8 5 0,11 4-1 15,-3 0 1 1,10-1-5-16,-1-8-1 0,1-6 2 15,-3-14-4-15,-18-5-55 16,-3-16-76-16,-14-2-105 16,0 0 8-16,0 0-86 15,-7-20-86-15,-7-6 275 16,-3-5 127-16,3-9 324 16,0-3-68-16,-10-6-87 15,4-3-51-15,2 7-19 16,5 11 17-16,6 8-8 15,0 15 10-15,7 7-38 16,-7 4-23-16,7 0-23 0,0 0-33 16,0 23-1-1,-7 11 1-15,-3 7 2 0,-4 1 1 16,0 1-3-16,-17 4-1 16,11-7 2-16,-4-1 3 15,10-1-10-15,-10-10-29 16,17-6-98-16,7-4-101 15,0-10-93-15,0-8-259 16</inkml:trace>
  <inkml:trace contextRef="#ctx0" brushRef="#br0" timeOffset="2289">2218 542 521 0,'0'0'223'0,"0"0"-98"0,0 0 26 0,0 0-50 15,0 0-45-15,0 0-12 16,148-43 1-16,-121 35 21 16,4-1-6-16,-10-8-14 15,3-1 16-15,-10-4-33 16,-14-7 2-16,0-2 1 16,0-1-26-16,0 4 14 15,-28 2-10-15,4 11-9 16,4 10 6-16,13 5-5 15,-4 0-4-15,-9 11-2 16,6 24 4-16,-17 7 1 16,17 7-1-16,-3-3 3 15,10-1-7-15,7-4 5 16,0-12-1-16,0-11 0 0,24-6-2 16,4-8 2-16,10-4 0 15,6 0 2-15,-6-4 4 16,7-18-3-16,6-4-1 15,-6-3-1-15,-7 5 7 16,3-1-7-16,-17 9-1 16,-3 7 3-16,-4 3-7 15,-3 6 4-15,0 0-4 16,3 0 3-16,-3 6-7 16,-8 9 5-16,1-5-7 15,0 0 2-15,-7-3 6 16,0-3-8-16,0-4 10 0,0 0-2 15,0 0 5-15,0 0-2 16,0 0 3-16,0 0-3 16,0-4 4-16,0-9-3 15,-14 1-2-15,8 1 4 16,-8 5 1-16,3 6-4 16,5 0-1-16,-15 0-13 15,-3 11 3-15,10 18 8 16,-17 5 4-16,17 0-3 15,1 1 3-15,13-7-4 16,0-7 0-16,0-10-8 16,0-5 9-16,0-6-12 15,7 0 13-15,13 0 0 16,-3-23 4-16,-3-6 4 16,0-10-2-1,10-11 4-15,-17-9 12 16,7-7-17-16,-14 0 7 15,0-3 0-15,0 6-9 16,0 15 10-16,0 17-13 0,0 17 3 0,0 10 12 16,0 4-15-16,0 0 0 15,0 0 0-15,0 26-16 16,0 14 15-16,0 15 1 16,0 4 0-16,0 4 2 15,0-1-2-15,6-9 0 0,19-2-2 16,-12-8 0-16,4-9-7 15,-3-2-40-15,0-6-79 16,-7-1-201-16,-7-2-244 16</inkml:trace>
  <inkml:trace contextRef="#ctx0" brushRef="#br0" timeOffset="2637">3016 648 798 0,'0'0'122'0,"0"0"-41"0,0 0 5 0,0 0-1 16,0 0-60-16,0 0-24 15,0-6 0-15,0 6 4 16,0 0-5-16,0 0 3 15,0 6 1-15,0-1 5 16,0-2-8-16,24-3 17 16,7 0 27-16,-4 0 4 15,4 0-3-15,-17 0-16 16,-14-8-22-16,0-7-8 16,-21 1-90-16,-54 2-229 15</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0:55.481"/>
    </inkml:context>
    <inkml:brush xml:id="br0">
      <inkml:brushProperty name="width" value="0.05" units="cm"/>
      <inkml:brushProperty name="height" value="0.05" units="cm"/>
      <inkml:brushProperty name="color" value="#ED1C24"/>
      <inkml:brushProperty name="fitToCurve" value="1"/>
    </inkml:brush>
  </inkml:definitions>
  <inkml:trace contextRef="#ctx0" brushRef="#br0">5 288 123 0,'0'0'837'15,"0"0"-650"-15,0 0 22 16,0 0-50-16,0-154-41 16,7 147-39-16,0 5-37 15,-1 2-4-15,-6 0-28 16,0 0 3-16,11 0-11 0,3 35 4 15,-8 13-6 1,18 18 14-16,-10 5-3 0,0-2-5 16,-14-1-4-16,0-2-1 15,0-6 3-15,0-2-2 16,-14-12-3-16,0-16 1 16,-3-15 0-16,17-7 3 15,0-8 0-15,0 0-3 16,0 0 5-16,0 0-4 15,0-17 8-15,0-9-9 16,31-8 2-16,-10 0-2 16,10 5 1-16,0 6-1 15,-18 12 0-15,8 2-2 16,3 9 2-16,4 0-6 0,10 0 6 16,-8 0-6-16,-2 20 1 15,3 6 5-15,-17 5-1 16,3-6-1-16,-17 3-1 15,0-12-1-15,0-2-6 16,0-2 8-16,-38-4-13 16,-27 1-4-16,-11-6-22 15,0-3-14-15,18 0-19 16,20 0-67-16,38 0-84 16,10-32-43-16,70-13-214 15</inkml:trace>
  <inkml:trace contextRef="#ctx0" brushRef="#br0" timeOffset="775">916 153 678 0,'0'0'259'15,"0"0"-113"-15,0 0 23 16,0 0-14-16,0 0-57 16,0 0-56-16,0-3-12 15,0 50-11-15,-31 10 13 16,-3 17 24-16,-11 3-33 15,7 0-11-15,-13 10 18 16,6-5-24-16,-7-2 2 16,1-6-3-16,20-13 0 15,3-13-4-15,4-11-1 16,10-14-11-16,14-9-9 16,0-11-42-16,0-3-33 0,0 0-17 15,21-3-44-15,38-34-1 16,9-6 12-16,4-6-29 15,4 5-6-15,-24 0-13 16,-14 7 193-16,-11 5 4 16,-10 7 118-16,-10 2 1 15,0 3 40-15,-7 3-36 16,0 5-6-16,0 2-6 16,0 2-8-16,0 7-9 15,0 1-43-15,0 0-12 16,0 0-27-16,0 0-13 0,0 25-2 15,0 9 2-15,0 9 1 16,-7 0 0-16,0-6-3 16,7-2 1-16,0-7-2 15,0-8 0-15,0-5-3 16,0-7 5-16,21-8-2 16,3 0 5-16,3 0-5 15,4-6 10-15,0-17-7 16,-10-3 4-16,3-2 12 15,-10-3-5-15,-7 5-1 16,6 6 6-16,-13 11-17 16,0 6 11-16,0 3-11 15,0 0-1-15,0 0-2 16,7 3-8-16,4 14 9 0,2 7-6 16,1-8 9-16,17 2-3 15,-10-7 0-15,10-5 0 16,6-4 3-16,1-2-3 15,-3 0 0-15,-4 0 1 16,0-19 2-16,-11-7 6 16,-6-2-3-16,-14-10-4 15,0 1 18-15,0-3-20 16,-28 3-2-16,-23 11 1 16,-18 9-25-16,11 9-26 15,20 8-65-15,10 0-123 16,28 0-113-16</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0:51.462"/>
    </inkml:context>
    <inkml:brush xml:id="br0">
      <inkml:brushProperty name="width" value="0.05" units="cm"/>
      <inkml:brushProperty name="height" value="0.05" units="cm"/>
      <inkml:brushProperty name="color" value="#ED1C24"/>
      <inkml:brushProperty name="fitToCurve" value="1"/>
    </inkml:brush>
  </inkml:definitions>
  <inkml:trace contextRef="#ctx0" brushRef="#br0">423 136 193 0,'0'0'194'16,"0"0"-75"-16,0 0-3 0,0 0-28 15,0 0 5-15,0 0 23 16,0 0-25-16,-73-112 26 15,73 107-36-15,0 3-2 16,0-4 17-16,0 0-28 16,0 6-6-16,0 0 1 15,0 0-28-15,0 0 4 16,0 0-15-16,0 0-18 16,0 0-6-16,0 0 0 15,-17 38-11-15,-28 25 8 16,-6 22 3-16,-14 22 12 15,6-5-12-15,8 3 1 16,13-1-2 0,14-8 1-1,24-10 0-15,0-17 0 16,24-18-26 0,34-22 12-1,18-18-11-15,3-11 17 16,-3 0 8-1,-1-20 1-15,-23-8 3 16,-25-3 4-16,-10-1-7 16,-17-8 11-16,0 0 1 15,-17 0-3 1,-21 3 6 0,4 11-16-16,3 9 1 15,0 8-1 1,11 9-12-16,13 0 12 15,-11 0-6-15,12 3-6 16,-8 22 9-16,0 13 1 0,14 2 2 0,0-1-7 0,0-1-14 0,21 3 20 0,23-5-3 0,15-1 3 0,-8-10-3 16,-6-7 4-16,0-7 0 0,-14-11-1 0,-17 0 4 0,3 0-1 15,-4 0-1-15,-6-8 3 16,7-18 12-16,-4-9-3 16,-10 1 5-16,0-3-2 15,0-3-12-15,0 3 3 16,-10 0-7-16,-24 5 1 0,-4 7-6 15,-7 7 1 1,7 7-2-16,7 8-7 0,4 3-38 16,13 0-26-16,-3 3-70 15,17 28-86-15,0 0-7 16,0 1-644-16</inkml:trace>
  <inkml:trace contextRef="#ctx0" brushRef="#br0" timeOffset="1656">935 820 78 0,'0'0'612'15,"0"0"-505"-15,0 0 33 16,0 0-12-16,0 0-11 16,0 0-19-16,-31-66-22 15,31 66-11-15,0 0-30 16,0 0-6-16,0 0-6 16,0 0-5-16,0 0 5 15,0 0-8-15,0 0-6 0,0 6-9 16,0 28-1-1,-7 15 1-15,-7 9 11 0,7-8-10 16,1-1 0-16,6-9 0 16,0-9-1-16,0-11 0 15,0-11 0-15,0-6 0 16,0-3 0-16,0 0 0 16,6 0 3-16,22-20 1 15,10-12 0-15,0-5 9 16,-7 3-11-16,-4 0-2 15,4 5 3-15,-10 9 1 16,-4 12-6-16,-10 8 2 16,0 0-9-16,6 0 7 15,11 5-9-15,4 16 11 16,-4 1-2-16,3-2 6 0,-2 3-8 16,-5-9 3-16,4-2 0 15,-3-4-5-15,-4-2 6 16,-3-4 0-16,0-2-2 15,3 0 1-15,-3 0-2 16,6-2 3-16,4-18 0 16,-3-6 5-16,3-2-4 15,-3-1-1-15,3 1 2 16,-11 7 2-16,-13 5 0 16,7 10-2-16,-7 6-1 15,0 0-1-15,0 0-2 16,7 0-5-16,10 9 1 15,-10 13 5-15,0 7 1 0,7 0 0 16,3-7 0-16,-3 1-2 16,-7-9 2-16,6-2 0 15,5-4 0-15,-12-5 4 16,-6-3-6-16,7 0 2 16,-7 0 0-16,7 0-2 15,0 0 2-15,17-19 0 16,-10-10 5-16,7 0-2 15,9 0-4-15,-5 4 1 16,-12 11 0-16,-6 8-2 16,0 6 2-16,-7 0-4 15,7 0 4-15,17 0-6 16,-10 20 2-16,17 0 4 16,-11 3 0-16,11-6 0 0,-3-6 1 15,10-2-1-15,-1-6 0 16,1-3 2-16,0 0-4 15,-4 0 2-15,-3-23 0 16,7-8 1-16,-17-1 3 16,10-3-2-16,-24 1-2 15,0 0 1-15,-7 5 2 16,0 6 3-16,0 7-5 16,-21 6 9-16,-3 8-5 15,17 2-5-15,-7 0-1 0,-3 17-2 16,10 17 3-1,0 12 0-15,7 0 1 0,0 0-5 16,24-12 4-16,21-6 0 16,-17-10-2-16,16-7-3 15,1-11 5-15,0 0 0 16,-1 0 3-16,1-6-8 16,-7-14 4-16,-4-5 1 15,4-1 5-15,-7 0-2 16,-3 4 0-16,-4 1-3 15,-11 10 0-15,5 2-4 16,-12 9 4-16,8 0-3 16,0 0 3-16,10 0-3 15,-10 0-1-15,0 0 4 16,-4 6 0-16,-3 0-3 0,0-6 4 16,-1 3-1-1,-6-3 0-15,0 0 4 0,0 0-4 16,0 0 1-16,0 0 0 15,0-9 1-15,0-2-2 16,0 2 0-16,-13 6 0 16,6 0 2-16,-10 3-5 15,3 0-2-15,0 0-13 16,-10 15 10-16,3 16 7 16,4 6 1-16,17 1-2 15,0-4-3-15,0-3-2 16,31-13-3-16,14-10 0 0,13-8 5 15,1 0 1 1,3 0 4-16,-4-26 2 0,1-11-1 16,-8-9 2-16,8-3 2 15,-15-5 3-15,-13-3 16 16,0-3-9-16,-17-6 8 16,-14 3 1-16,0 9-14 15,0 14 9-15,0 20 1 16,0 12-10-16,0 8 0 15,-7 0-10-15,0 37-10 16,-10 28 9-16,10 18 1 16,0 0 5-16,0-6-5 15,7-8-8-15,0-15-7 0,0-11-63 16,7-11-7 0,24-18-81-16,-3-11-79 0,-4-3-35 15,-24 0-308-15</inkml:trace>
  <inkml:trace contextRef="#ctx0" brushRef="#br0" timeOffset="2002">3101 751 238 0,'0'0'365'16,"0"0"-258"-16,0 0 16 16,0 0-2-16,0 0-50 15,0 0-50-15,96-8 8 0,1 8 40 16,13-9-29-1,-7-2 5-15,-14 2 1 0,-30 0-14 16,-22 6 13-16,-23 1-15 16,-7 2 6-16,-7 0 18 15,0 0-21-15,0 0-4 16,0 0-24-16,0 0-5 16,0 14-3-16,-7 21 3 15,-7 16 0-15,-6 1 9 16,3-1-9-16,3 0 0 15,14-7 3-15,-7-8-2 16,7-7-1-16,0-9 0 16,0-3-8-16,0-8-46 15,7-9-104-15,7 0-76 16,3 0-111-16,-17-29-367 0</inkml:trace>
  <inkml:trace contextRef="#ctx0" brushRef="#br0" timeOffset="2338">3662 556 509 0,'0'0'200'16,"0"0"-82"-16,0 0 22 15,0 0-7-15,0 0-20 16,0 0-61-16,-52-65-26 16,52 65-26-16,0 12 3 15,0 15 0-15,17 3-2 16,4-4 1-16,3-9 5 0,3-6-5 15,-3-8 5 1,-10-3-6-16,-7 0 30 0,0-11 39 16,0-18-35-16,-7 0 6 15,0-2-9-15,0-2-27 16,0 8 2-16,-21 9-7 16,7 1-2-16,-3 9 1 15,10 4-16-15,7 2-7 16,-7 8-61-16,7 35-27 15,0 20 0-15,0 3-135 16,0 3-150-16</inkml:trace>
  <inkml:trace contextRef="#ctx0" brushRef="#br0" timeOffset="3481">3981 1037 662 0,'0'0'183'0,"0"0"-16"15,0 0-18-15,0 0-42 16,0 0-24-16,0 0-15 16,-20-169-4-16,9 144-17 15,-2 8-18-15,-1 5-1 16,7 7-8-16,-3 5-6 16,10 0-4-16,0 0-10 15,0 8-12-15,-7 32 3 16,0 12 9-16,0 5 5 15,7-3-5-15,0-5 0 0,0-9 1 16,21-9-1-16,10-13 0 16,0-11-3-16,-4-7 3 15,11 0 0-15,-7 0 4 16,-4-18 1-16,-3-17 7 16,-3-8 1-16,3-14 9 15,-10-4 3-15,0-4-14 16,-4 5 5-16,-10 9-1 15,0 7-9-15,-17 13 8 16,-21 8-11-16,10 12 2 16,-3 8-4-16,11 3-1 15,-4 6-5-15,-11 42-1 16,4 20 6-16,7 13 1 0,17 4 5 16,7-4-6-1,0-10 0-15,25-16 0 0,2-10-1 16,18-22 1-16,-7-13-1 15,13-2 0-15,-6-8 1 16,0 0 0-16,13-13 3 16,-13-15-3-16,6-6 6 15,-13-6-3-15,0-3-1 16,0-3 2-16,-11 10-2 16,-10 6 2-16,-3 13 1 15,-7 11-5-15,-7 6 2 16,0 0-2-16,0 0-8 0,7 0 4 15,0 29-8 1,3-1 12-16,-3 7 2 0,0-7 0 16,-7-2-2-16,7-9 0 15,0-2 0-15,0-10-3 16,-7-1-2-16,6-4 5 16,-6 0-5-16,18 0 0 15,-5 0 5-15,11-15 2 16,11-14-2-16,3-2 0 15,-1-3 4-15,1-1-4 16,-3 7 0-16,-4 8 0 16,0 11 0-16,-11 7 0 15,4 2-4-15,-10 0 4 16,17 11-9-16,-10 15 9 16,-1 0-3-16,-3-2 6 0,4 0-3 15,3-4 0-15,-10-6 1 16,0-8-3-16,3-3 2 15,3-3 0-15,4 0 3 16,11-18-1-16,-4-16 4 16,7-5-5-16,-11-8-1 15,-10-1 6-15,-10 0-6 16,-7 4 2-16,0 4 4 16,0 12-4-16,0 8 4 15,-7 9-6-15,0 7-2 16,-3 4 0-16,-4 0-4 15,1 15-5-15,-5 20 9 0,12 7 4 16,6-2-2-16,0 0 0 16,0-3-7-16,17-8 6 15,3-1-2-15,4-8 3 16,-10-2-1-16,0-1 4 16,0-9-3-16,-14 1 0 15,0 0-1-15,0-1-4 16,0-2 0-16,0 5 4 15,0-2 0-15,-28-4-12 16,-3 4-3-16,11-6-58 16,-11 3-61-16,24-6-126 15,7 0-196-15</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0:57.836"/>
    </inkml:context>
    <inkml:brush xml:id="br0">
      <inkml:brushProperty name="width" value="0.05" units="cm"/>
      <inkml:brushProperty name="height" value="0.05" units="cm"/>
      <inkml:brushProperty name="color" value="#ED1C24"/>
      <inkml:brushProperty name="fitToCurve" value="1"/>
    </inkml:brush>
  </inkml:definitions>
  <inkml:trace contextRef="#ctx0" brushRef="#br0">112 73 1005 0,'0'0'139'16,"0"0"-46"-16,0 0 74 0,0 0-61 15,0 0-30 1,0 0-21-16,-7-73-36 0,7 73-1 16,0 0-18-16,0 20 0 15,0 28 0-15,0 20 7 16,0 15 5-16,-17 3 0 15,-4 0-10-15,-10-7 5 16,18-10-7-16,13-13 5 16,0-14-5-16,0-13 0 15,0-12-5-15,0-12 2 16,0-5-32-16,6 0 3 16,18-17 3-16,4-26 7 15,-4-14 7-15,-3 0 9 16,-21-3 6-16,0 3-2 15,0 5 5-15,-14 10 1 0,-17 10 2 16,10 6-5-16,-3 14 14 16,4 7-15-16,20 5 1 15,-7 0 0-15,0 0-1 16,7 29-1-16,0 8-2 16,0 0 6-16,14-3-4 15,37-8 4-15,8-6-3 16,-1-11 11-16,4-7-10 15,-17-2 13-15,-18 0-5 16,4-8-2-16,-10-21 21 16,-4-2-16-16,-10-7-1 15,0-1 10-15,-7 1-18 16,0 1 13-16,0 6-1 0,0 8-5 16,-7 6 8-16,7 8-16 15,-7 9 4-15,7 0-6 16,0 0-6-16,-17 14 0 15,10 35-7-15,0 11 13 16,0 11 7-16,7-4-6 16,0-8-1-16,0-7 4 15,0-12-1-15,14-12-3 16,3-13 0-16,-3-6-1 16,0-4-6-16,-1-5 5 15,-2 0-2-15,16 0 2 16,4-3 2-16,-3-18 8 0,9-7-8 15,8 0 3-15,-14 5-2 16,-3 5-1-16,-11 10 0 16,-10 6-4-16,6 2-2 15,11 0 6-15,-10 0-2 16,7 17 1-16,10 2 1 16,-7 2 0-16,-3-4 0 15,-1-3-2-15,11-2 4 16,-7-5-2-16,-3-7 0 15,-7 0 5-15,10 0-8 16,-17-16 7-16,6-18-4 16,-13-3 11-16,0-9-7 15,0-3-2-15,0 3 5 16,-13 7-6-16,-8 7 8 0,-3 9-4 16,10 11-1-1,7 11-3-15,7 1 1 0,0 0-4 16,0 10-6-16,0 30 7 15,0 15-3-15,0-1 4 16,0-5 0-16,28-7-3 16,3-7 4-16,6-10-4 15,8-10 3-15,-10-5-4 16,2-10-3-16,1 0 7 16,0 0 0-16,-10-19 7 15,2-10-2-15,-16-2-3 16,10-3 0-16,-10 2 2 15,-7 9 1-15,-7 9-3 16,0 8-1-16,7 6 0 0,-7 0 0 16,0 0-2-16,7 0-6 15,10 15 2-15,-10 13 2 16,13 2 3-16,-9-2 0 16,9-5-2-16,-6-3 8 15,3-6-7-15,-3-3 1 16,0-5 0-16,-7 0-5 15,10-6 5-15,-3 0 0 16,-1 0 0-16,11 0 5 16,4-12-5-16,3-8 0 15,0-3 4-15,-4 0-2 0,-3 3-2 16,-17 6 0-16,7 6 1 16,-7 2 3-16,3 3-5 15,4 3 1-15,-7 0-6 16,7 0 2-16,3 0 2 15,-3 0 2-15,-1 9-6 16,4-3 11-16,-3 0-5 16,-7 2 0-16,7-6 1 15,-4 4-2-15,11-6 1 16,-7 0 0-16,10 0-1 16,13-8 6-16,-2-16-2 15,3 2-3-15,-1 2 1 16,-16 5-2-16,-4 10 1 15,-3-1 0-15,-7 6-2 0,17 0-2 16,3 0 4-16,4 11-2 16,-3 7-31-16,3-1-48 15,0-3-76-15,-17-2-148 16,-8-4-162-16</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0:59.716"/>
    </inkml:context>
    <inkml:brush xml:id="br0">
      <inkml:brushProperty name="width" value="0.05" units="cm"/>
      <inkml:brushProperty name="height" value="0.05" units="cm"/>
      <inkml:brushProperty name="color" value="#ED1C24"/>
      <inkml:brushProperty name="fitToCurve" value="1"/>
    </inkml:brush>
  </inkml:definitions>
  <inkml:trace contextRef="#ctx0" brushRef="#br0">253 89 731 0,'0'0'174'15,"0"0"-60"-15,0 0 28 16,0 0-14-16,0 0 0 16,0 0-51-16,0 0-19 15,24-64-21-15,-24 53-1 16,0 4 1-16,-24 3-23 15,3 4-12-15,-3 0 0 16,-21 0-2-16,0 17 0 16,1 23-4-16,9 8 8 15,4 10-4-15,25 5 0 16,6 0 1-16,6-5-7 16,32-2 6-16,14-19-4 15,-14-8 3-15,6-9-10 0,-9-17 6 16,3-3 4-16,-1 0 1 15,1-12 2-15,-10-14 0 16,9-13-1-16,1-4 8 16,7-3-5-16,-7 3 1 15,-11 10-1-15,4 9-3 16,-10 10 6-16,-11 8-7 16,-10 6 0-16,0 0-3 15,7 0 1-15,7 0 0 16,0 0-7-16,10 14 9 0,-4 6-1 15,-2 3 1 1,2-11 0-16,-13 2 0 0,0-12 2 16,-7 1-2-16,0-3 0 15,0 0 1-15,0 0 2 16,0 0-2-16,0 0 6 16,0 0 4-16,-7-5-9 15,-20-9 5-15,-4 2-7 16,0 0 3-16,3 7-8 15,11 5 5-15,-4 0-3 16,14 0 3-16,-17 5-9 16,11 27 7-16,-1 11 2 15,14 3 0-15,0-3-2 16,0-4 2-16,27-7 0 16,11-6-1-16,0-12-1 0,0-8-1 15,-11-6 2-15,4 0 1 16,-3 0 5-16,3-12-3 15,-18-10 1-15,12-7 1 16,-12-5 1-16,-6 2 4 16,10-11-6-16,-3 9-2 15,-14 8 15-15,7 9-16 16,-7 9 9-16,0 8 5 16,0 0-13-16,0 0-2 15,0 0-6-15,7 14-9 16,10 18 13-16,-3 10 3 15,17 1 0-15,10 0 0 16,4-6 3-16,10-11-3 16,-21-6 0-16,4-6 1 15,-7-9-7 1,-10-5 6-16,3 0 0 16,-11 0-2-16,8-5 8 15,3-18-3-15,-3-8-2 16,-4-1 2-16,3 3-2 15,5 1 1-15,-12 2-2 16,1 12 2-16,-7 8 4 0,-7 6-9 16,10 0 3-16,-10 0-10 0,14 0 8 15,0 17-6-15,10 12 8 16,-4-3 0-16,11-6 4 16,-17 0-4-16,7-3 0 15,3-9 1-15,-10-2-6 16,3-3 5-16,-3-3 0 15,13 0-1-15,4 0 6 0,0-17-2 16,7-9-3-16,-11-3 1 16,4 4 6-1,-10 2-7-15,-4 12 0 16,-10 2-3-16,0 9 6 16,7 0-6-16,-1 0-2 15,18 0 2 1,0 26 1-16,-3 5-6 15,3 3-46-15,13 1-73 16,1-4-113-16,7-8-74 0,13-5-352 16</inkml:trace>
  <inkml:trace contextRef="#ctx0" brushRef="#br0" timeOffset="2171">2804 363 805 0,'0'0'197'0,"0"0"-60"0,0 0 36 15,0 0-10-15,0 0-87 16,0 0-12-16,-76-85-25 0,62 85-21 16,8 0-8-16,-12 0-10 15,-2 16 0-15,-1 16-3 16,-10 8 9-16,24 6-4 15,7-1-2-15,0-1 0 16,0-7-7-16,38-9 4 16,3-11-9-16,21-8 4 15,4-9-5-15,-1 0 11 16,-3 0 2-16,-11-20 0 16,-6-14 2-16,-7-7 0 15,3-10 0-15,-10-9 8 16,0-2-9-16,-10-13 16 15,-14 3-2-15,-7 13-6 47,0 10 17-31,-7 12-17-16,-14 17 15 0,-3 8 6 0,17 6-26 0,7 6 16 16,0 0-20-16,-7 3-16 0,0 40 12 15,-10 17 4-15,10 17 0 0,7 6 1 16,0-1 6-1,0-3-8-15,0-8 1 0,0-17 0 0,17-12-4 16,4-16 4-16,10-11-6 16,7-12 2-16,3-3-5 15,4 0 9-15,17-29 0 16,-4-8 2 0,-6-6 2-16,-1 3-2 15,-13 3-2-15,0 12 0 16,-17 13 7-16,-15 9-9 15,1 3 2-15,11 0-8 0,-5 0 6 16,8 12-2 0,3 9 4-16,-3 3 0 0,3 2 0 15,-4-6 0 1,11-6 0-16,0-2 0 16,-3-1 1-16,10-11-1 15,-8 0 0-15,5 0 0 16,-11 0 6-16,3-8-1 15,-9-15-5-15,-5 0 1 16,-6-6 5 0,-7-8-5-1,0 0-1-15,0 3 1 16,-27 5 6-16,3 9-4 16,3 8-3-16,4 10 2 15,10 2-4-15,0 0-3 0,0 0-4 16,-7 32 3-16,-3 4 6 0,10 10 7 0,7 0-7 15,0-6-1-15,0-3-7 16,14-14 5-16,10-9 3 16,-17-6-3-1,17-4 0-15,-10-4 2 16,7 0 1-16,3 0 0 0,-4-24 9 16,11-10-6-16,7-9-3 0,-4 0 2 15,-3 1 3-15,-7 10 1 16,-24 9 2-16,0 12-3 15,0 9 14-15,0 2-19 16,0 0 0-16,0 0-2 0,7 31-6 0,21 6 8 16,3 5 0-1,7-7 2 1,-4-7-6-16,4-8 4 16,0-5 0-1,6-7-1-15,-13-2 7 0,-3-6-6 16,3 0 0-16,-4 0 2 15,11-8 8-15,-7-21-8 0,7-8-2 16,6-3 7-16,-16-6-3 0,10 11 0 16,-18 13-4-16,-2 10 1 15,-11 12-5-15,-7 0 4 16,0 0-1-16,6 0 1 16,-6 0-14-16,7 14 11 0,10 10 3 15,-3-2 0 1,0 1 3-1,0-5-3-15,-4-4 0 0,4-7 1 16,-7-3 2-16,0-1-6 0,10-3 3 16,-10 0 0-16,6 0 3 15,11-7 1-15,-3-11 1 16,10-5-5-16,-3 0 4 16,2-2-5-16,-9 4 1 0,3 9 0 15,-10 4-2-15,-7 8 1 16,10 0-1-16,-3 0-6 15,6 0 7-15,11 0-2 16,0 15 3-16,4-2 0 16,9 1-3-16,-6 1 3 15,7-6 0-15,0-9 0 16,-8 0 7-16,-2 0-7 16,3 0 0-16,-1-9 1 15,-6-7 2-15,-3-8 0 16,-4-2-3-16,-17 4 1 0,-7-3 6 15,0 6-6 1,0 0-1-16,-7 4 0 0,-31 6-6 16,0 4 5-16,-6 5-3 15,-1 0 2-15,10 3-3 16,5 23 1-16,-1 2 4 16,17 0-2-16,7 4-2 15,7-11-5-15,0-3 2 16,0-5 2-16,38-8-3 15,-4-5 8-15,4 0 0 16,7 0 2-16,-1 0-3 16,-13-5 1-16,-3 0 0 15,-21-3 1-15,3 8 6 16,-10 0-7-16,0 0 0 16,0 0-5-16,0 18 4 0,0 22-10 15,-24 17 11-15,-4 9 3 16,-2 9 2-16,-1 7 0 15,10 22-1-15,-3 15-4 16,3 13 14-16,7-3-6 16,-3-9 0-16,4-12 5 15,6-10-12-15,-11-10 6 16,12-17-3-16,-8-22 0 16,7-23 1-16,0-24-3 15,-17-2-2-15,-3 0 14 0,-18-28-11 16,-17-26 0-1,10-12-3-15,18-8-8 0,-11-4 1 16,14 0-14-16,11 2 6 16,9-5 7-16,11 2-15 15,24-3 14-15,42-5-6 16,30 2-8-16,18 2 15 16,9 6-6-16,-2 8 14 15,-4 0 0-15,-14 10 5 16,-14 1-5-16,-20 10 0 15,-18 4 1-15,-13 10 7 16,-17 11-3-16,-14 7 6 16,-7 6 14-16,0 8-18 15,0 2 15-15,0 0-20 0,0 0 1 16,0 0-6-16,-14 0 5 16,-17 5-2-16,-14 16 0 15,25 11 4-15,6-1-5 16,4 6 1-16,10 3 0 15,0-9-5-15,31-5 5 16,6-9 0-16,15-3 0 16,6-8 1-16,1-6-1 15,3 0 1-15,-11 0 4 16,-6-6-6-16,-24 1 1 16,-21-7-6-16,0 6-15 15,0 4-45-15,-14 2-38 16,-10 0-242-16,10 0-463 0</inkml:trace>
  <inkml:trace contextRef="#ctx0" brushRef="#br0" timeOffset="2322">6686 489 1038 0,'0'0'174'0,"0"0"-31"16,0 0-51-16,0 0-92 15,0 0-461-15</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01.639"/>
    </inkml:context>
    <inkml:brush xml:id="br0">
      <inkml:brushProperty name="width" value="0.05" units="cm"/>
      <inkml:brushProperty name="height" value="0.05" units="cm"/>
      <inkml:brushProperty name="color" value="#ED1C24"/>
      <inkml:brushProperty name="fitToCurve" value="1"/>
    </inkml:brush>
  </inkml:definitions>
  <inkml:trace contextRef="#ctx0" brushRef="#br0">7 487 1009 0,'0'0'130'16,"0"0"6"-16,0 0 16 15,0 0-48-15,0 0-51 16,0 0-32-16,-7-16 12 0,7 9-32 15,0-2 5 1,21-5-6-16,23 0 7 0,15-3-8 16,17 0 1-16,13-4 0 15,7 5 2-15,-13 4 4 16,-25 4-5-16,-13 2-1 16,-31 3 3-16,-1 3-3 15,-6 0 0-15,-7-3 0 16,0 3 12-16,0-5-11 15,-20-4 11-15,-18 0-12 16,-14-2 12-16,8 6-12 16,-8-5 0-16,7 2 0 15,7 2 2-15,11 1 1 16,10 2-3-16,3 1 0 16,14 2 7-16,0-4-10 0,0 0 3 15,0 4-2 1,14 0-6-16,30 0 9 0,8 0-1 15,10 10 2-15,3 4 6 16,-13 0-3-16,-1 1-4 16,-13 2 0-16,-7 3 4 15,-10-3-5-15,-14 3 0 16,-7 6-2-16,0 5-4 16,-59 3 4-16,-13 3-55 15,3-5-85-15,31-6-98 16,38-14-176-16</inkml:trace>
  <inkml:trace contextRef="#ctx0" brushRef="#br0" timeOffset="433">1105 149 980 0,'0'0'183'16,"0"0"-4"-16,0 0-4 15,0 0-68-15,0 0-35 16,0 0-35-16,7-34-9 16,-7 34 7-16,0 0-35 15,0 0 6-15,0 0-6 16,0 3 1-16,0 18-1 16,0 7 0-16,0 7 4 15,0-1-4-15,24-3 3 0,-4 1-3 16,18-7 0-1,0-2 6-15,3-3-6 0,4-3 0 16,10-1 2 0,-21-6-1-16,4 5-1 15,-7-5 0-15,-10 5 0 16,3-1 9 0,-24 1-14-16,7-5 5 0,-7 9 0 15,0-3-4-15,-38 2 6 0,-21 1-2 16,-23-1 2-1,-7-2-1-15,-1-4-2 16,1-5-44-16,10-5-39 0,17-2-1 16,34 0-51-16,14-26-26 15,14-17-52-15,0-6-177 0</inkml:trace>
  <inkml:trace contextRef="#ctx0" brushRef="#br0" timeOffset="652">911 247 583 0,'0'0'196'15,"0"0"5"-15,0 0-54 16,0 0 9-16,0 0-49 16,0 0-16-16,296-155-16 15,-193 130-34-15,0-4-8 16,-6 10-30-16,-22 4 4 16,-37 12-14-16,-17 3-17 15,-21 0-88-15,0 8-142 16,0 18-77-16</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00.505"/>
    </inkml:context>
    <inkml:brush xml:id="br0">
      <inkml:brushProperty name="width" value="0.05" units="cm"/>
      <inkml:brushProperty name="height" value="0.05" units="cm"/>
      <inkml:brushProperty name="color" value="#ED1C24"/>
      <inkml:brushProperty name="fitToCurve" value="1"/>
    </inkml:brush>
  </inkml:definitions>
  <inkml:trace contextRef="#ctx0" brushRef="#br0">186 151 392 0,'0'0'271'0,"0"0"-132"15,0 0 9-15,0 0-7 16,0 0-43-16,0 0 1 15,0-72-20-15,0 64-19 16,0 5 0-16,0 0-29 16,0 3 2-16,0 0 12 0,0 0-33 15,0 0 5-15,0 0-14 16,0 0 7-16,0 0-20 16,0 0 10-16,0 0-13 15,0 13 7-15,0 5 12 16,0 3-3-16,0-2-3 15,0-4 5-15,0 1-7 16,17 2 2-16,4 0 0 16,10-4-3-16,7 3 7 15,-11 0-4-15,11 3 0 16,0 0 7-16,0 0-11 16,-4 0 4-16,-3-2 0 15,-10-2-4-15,3 4 7 0,-11-2-3 16,-13-1 0-16,0-3-2 15,0-2-5-15,0 2 6 16,-44-3 1-16,-1 1 3 16,-13-1-3-16,-1-5-14 15,1-6-61-15,13 0-61 16,7 0-10-16,24 0-34 16,-3-17-8-16,17-15-53 15,0-8-43-15,0-3 117 16,0 0 17-16</inkml:trace>
  <inkml:trace contextRef="#ctx0" brushRef="#br0" timeOffset="29">186 151 26 0</inkml:trace>
  <inkml:trace contextRef="#ctx0" brushRef="#br0" timeOffset="165">186 151 26 0,'-14'60'299'0,"7"-78"-66"0,7 5-59 0,0-5-16 0,0 5-14 0,0-2-32 0,0 1 11 16,0-1-32-16,21-2-37 16,10 0-3-16,14-4-35 15,6 2 2-15,1 2-17 16,-1 9 5-16,1 8-12 15,-21 0-55-15,-10 8-153 16,-4 28-31-16,-17 8-141 16</inkml:trace>
  <inkml:trace contextRef="#ctx0" brushRef="#br0" timeOffset="555">0 863 745 0,'0'0'194'0,"0"0"-63"0,0 0-1 16,0 0-56-16,0 0-18 15,320-132 9-15,-186 81-41 16,0 2-19-16,-30 15 5 16,-46 17-10-16,-34 14-9 15,-24 3-51-15,0 11-121 16,-62 27 47-16,-17 13-88 15,-24 12 28-15,-17 2 111 0,10-7 50 16,20-12 28 0,21-15 5-16,42-14 22 0,13-11 32 15,14-3 47-15,0-3 47 16,0 0 22-16,0 0-50 16,28 0-12-16,23-21-1 15,18 2-26-15,10-13-19 16,35-2-35-16,2 0-20 15,5-3 3-15,-32 11-3 16,-24 9-14-16,-20 8-25 16,-31 3-187-16,-14-5-256 15</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04.609"/>
    </inkml:context>
    <inkml:brush xml:id="br0">
      <inkml:brushProperty name="width" value="0.05" units="cm"/>
      <inkml:brushProperty name="height" value="0.05" units="cm"/>
      <inkml:brushProperty name="color" value="#ED1C24"/>
      <inkml:brushProperty name="fitToCurve" value="1"/>
    </inkml:brush>
  </inkml:definitions>
  <inkml:trace contextRef="#ctx0" brushRef="#br0">92 264 680 0,'0'0'239'0,"0"0"-118"15,0 0 44-15,0 0-23 16,-65-163-38-16,55 149-13 0,10 6-34 15,-7 4-15 1,7 4 2-16,0 0-42 0,0 14-2 16,0 33 0-1,-7 21 0-15,7 17 12 0,0-1-12 16,0-4 0-16,7-8 0 16,37-9 7-16,8-15-7 15,10-11 0-15,-17-14 5 16,-4-12-11-16,4-11 6 15,-1 0 0-15,1-29 6 16,0-7 1-16,-14-2-4 16,-18-2-2-16,1 3 3 15,-14 3 7-15,0 5-8 16,0 9 4-16,0 8 14 16,0 10-15-16,0 2 0 0,0 0-6 15,0 0 1 1,0 0-8-16,0 6-1 0,0 25 8 15,0 7-6-15,0 4 15 16,0-5-9-16,10-8 0 16,4-3 4-16,0-13-9 15,3 0 5-15,-3-7 0 16,13-6-3-16,4 0 13 16,0-4-10-16,-3-21 0 15,3-4 1-15,0-5 5 16,-11 2-6-16,4 6 0 15,-17 10-3-15,0 10 10 0,-7 6-7 16,7 0 0 0,-7 0 0-16,0 0-8 0,0 0 3 15,7 0-1-15,0 6 2 16,0 8 8-16,3 2-4 16,-3-4 0-16,-7-3 6 15,7-6-14-15,0 1 8 16,-7-4-3-16,13 0-1 15,11 0-4-15,-3-16 8 16,24-12 3-16,-14 2 5 16,-11-3-9-16,4 9 1 15,-10 3 0-15,-7 11-7 16,-7 6 13-16,7 0-12 16,10 0 4-16,-10 9-4 15,14 11 0-15,3 3 4 0,-11-3 2 16,11-6-3-1,-10-5 4-15,7-6-1 0,-4-3 0 16,4 0-3-16,3 0 0 16,3-26 3-16,4-11 0 15,-10-9 5-15,-4-3 1 16,-3-5-6-16,-7-6 3 16,-7 3 6-16,0 3-2 15,0 7-5-15,0 16 0 16,-14 11 21-16,7 12-23 15,0 5 9-15,7 3-9 16,-10 5-9-16,10 47 6 0,0 20 2 16,-7 13 1-16,0-4 0 15,7-8 5-15,0-4-5 16,0-12 0-16,0-14-2 16,0-17-3-16,0-12 1 15,0-8-8-15,0-6 10 16,0 0-7-16,0 0 9 15,14-17 0-15,10-13 4 16,-4-3-1-16,-2-1-3 16,2 0 0-16,-6 2 3 15,3 6 1-15,-3 10-4 16,-7 3 0-16,0 13-1 16,0 0-4-16,3 0-3 0,-3 4 4 15,-7 16-3 1,0 8-3-16,0 1 4 0,0 2-3 15,0-2-32-15,0-4 27 16,-7-3-9-16,7-9-3 16,0-1 20-16,0-7-20 15,0-5 10-15,21 0 9 16,10 0 4-16,6-3-1 16,-2-14 4-16,9-6 0 15,-13 0-1-15,7 1 10 16,-17-6-6-16,-7 1 6 15,-14-2-1-15,0-2 22 16,0 0-10-16,0 5 0 16,-7 0 12-16,-21 6-31 0,-3 9 12 15,11 2-13-15,2 9 8 16,-2 0-16-16,-4 9 8 16,17 25 0-16,0 12-1 15,7 2 5-15,0-2-4 16,0-6 0-16,7-9 4 15,24-7-10-15,7-16 6 16,3-5-1-16,14-3-6 16,-4 0 10-16,1-11-3 15,0-13 0-15,-15 2 6 16,-2-4-8-16,-4 3 2 16,-11-3 0-16,4 6-8 15,-10 6 8-15,3 5 0 0,-10 9 0 16,0 0-15-16,7 0 14 15,-7 12-12-15,-7 14 13 16,7 3-7-16,-7-7 12 16,0-2-5-16,0-9 0 15,0-5 4-15,0-6-12 16,0 0 8-16,0 0 0 16,0 0 9-16,0-2-2 15,-7-18-6-15,-7-6-1 16,0 3 4-16,-10 3-9 15,17 3 5-15,-6 6 0 16,-5 4-1-16,18 7 1 0,-6 0 0 16,-8 0-2-1,0 33-9-15,-3 9 6 0,10 1 5 16,7-7 0-16,0-8-6 16,0-12 4-16,7-5 1 15,24-8 1-15,0-3-14 16,-4 0 7-16,4-14 7 15,-3-12 0-15,-4-11 12 16,-4-9-10-16,-2-5 23 16,-12-12-2-16,-6-4-8 15,0-4 11-15,0 3-8 16,-6 11-7-16,-12 17 16 16,12 17-24-16,-1 15 14 0,7 8-17 15,0 3-11 1,0 36 10-16,0 21 1 0,0 14 0 15,24-2-8-15,-11-7 9 16,8-12-2-16,10-14-10 16,0-7-26-16,-4-15 5 15,4-8-29-15,-3-9-41 16,-4 0-67-16,-17 0-43 16,-7 0-34-16,0-15-200 15</inkml:trace>
  <inkml:trace contextRef="#ctx0" brushRef="#br0" timeOffset="427">350 96 30 0,'0'0'536'16,"0"0"-394"-16,0 0-10 15,0 0-2-15,0 0-22 16,0 0-23-16,45-95 10 0,-45 95-31 16,0 0-47-1,-21 0-1-15,-3 0-10 0,-3 21-5 16,13-2 4-16,14 7-1 15,0 3-4-15,0-4 0 16,7 4 3-16,37-9 5 16,8-12 2-16,13-4 13 15,-13-4 11-15,-1 0-27 16,-20-18 14-16,-17-8 0 16,-14-2-19-16,0-1 28 15,0 4-30-15,-45 7-7 16,-6 12-27-16,6 6-129 0,18 0-131 15,27 11-396 1</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06.115"/>
    </inkml:context>
    <inkml:brush xml:id="br0">
      <inkml:brushProperty name="width" value="0.05" units="cm"/>
      <inkml:brushProperty name="height" value="0.05" units="cm"/>
      <inkml:brushProperty name="color" value="#ED1C24"/>
      <inkml:brushProperty name="fitToCurve" value="1"/>
    </inkml:brush>
  </inkml:definitions>
  <inkml:trace contextRef="#ctx0" brushRef="#br0">28 107 462 0,'0'0'488'16,"0"0"-364"-16,0 0 12 15,0 0 18-15,0 0-31 16,0 0-70-16,0-107 7 16,0 107-37-16,0 0-18 15,0 41-4-15,0 13 10 16,0 18 0-16,-17 2 0 15,10 0-4-15,7 3 0 16,0-9-7-16,0-4 0 16,7-15-1-16,31-15 2 15,7-14-1-15,6-17 0 0,1-3 8 16,6-3-7-16,-3-29-1 16,-3-4 1-16,-7-5 1 15,-25 1 2-15,-6 4-4 16,-4 4 4-16,-10 6 2 15,0 8 10-15,0 13-10 16,0 5-2-16,0 0 2 16,0 0-6-16,0 10-3 15,0 17 0-15,0 10 6 16,0-4-3-16,0-9 0 16,14 2 0-16,24-5-4 15,-11-10 6-15,25-2-2 0,-7-9 0 16,16 0 1-16,-2-15-2 15,-8-13 1-15,1-4 0 16,-21 6 1-16,-17 3 4 16,-14 3-5-16,0 3 0 15,0 6 10-15,0 0-15 16,-24 6 5-16,3 5-1 16,7 0-7-16,-3 0 2 15,3 13 6-15,14 22-2 16,0-1 7-16,0 3-9 15,0-3 4-15,14-5 0 16,3-3-7-16,4-6 7 0,-14-6-6 16,-7-9-1-16,0-2-29 15,0-3 22-15,0 0 0 16,0 0-1-16,0 0 12 16,0 0-18-16,0 0 21 15,0 0-2-15,0 0-4 16,0-3 1-16,0-5 4 15,24-9 1-15,10-6-8 16,11-11 14-16,-7-16-6 16,13-1 6-16,-13-8-3 15,0-2 16-15,-10 1 12 16,-11 6-12-16,-10 6 20 16,-1 10-34-16,-6 9 20 0,0 14 0 15,0 8-22 1,0 7 20-16,0 0-23 0,0 0-12 15,7 26 12-15,0 25-12 16,4 14 12-16,2 8 2 16,1-2-2-16,10-8-4 15,4-12-31-15,3-11-43 16,-18-14-10-16,5-9-111 16,-12-9-74-16,-6-8-58 15,0 0-172-15</inkml:trace>
  <inkml:trace contextRef="#ctx0" brushRef="#br0" timeOffset="158">1177 404 685 0,'0'0'132'0,"0"0"-6"15,0 0-17-15,0 0-31 16,0 0-69-16,0 0-5 16,213-135-4-16,-151 124-24 15,-11 3-28-15,-30 4-88 16,-21 4-108-16,0 0-380 15</inkml:trace>
  <inkml:trace contextRef="#ctx0" brushRef="#br0" timeOffset="293">582 138 225 0,'0'0'595'15,"0"0"-443"-15,0 0-24 0,0 0-51 16,0 0-77-16,0 0-33 15,7-46-39-15,62 46-217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8:46.850"/>
    </inkml:context>
    <inkml:brush xml:id="br0">
      <inkml:brushProperty name="width" value="0.05" units="cm"/>
      <inkml:brushProperty name="height" value="0.05" units="cm"/>
      <inkml:brushProperty name="color" value="#3165BB"/>
      <inkml:brushProperty name="fitToCurve" value="1"/>
    </inkml:brush>
  </inkml:definitions>
  <inkml:trace contextRef="#ctx0" brushRef="#br0">124 108 531 0,'0'0'233'0,"0"0"-47"16,0 0-33-16,0 0 39 16,0 0-66-16,0 0-67 15,0 0 26-15,-83-68-61 16,83 65 18-16,0 3 2 16,0-3-37-16,0 3 31 15,0-3-31-15,0 3 5 0,38 0-16 16,38 0 12-16,34 0-8 15,17 0 0-15,14 0 18 16,-17-6-20-16,-11 1 2 16,-24-2 0-16,-23 2-13 15,-22 2-19-15,-30 3-40 16,-14 0-36-16,0 0-141 16,-38 0-150-16</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07.172"/>
    </inkml:context>
    <inkml:brush xml:id="br0">
      <inkml:brushProperty name="width" value="0.05" units="cm"/>
      <inkml:brushProperty name="height" value="0.05" units="cm"/>
      <inkml:brushProperty name="color" value="#ED1C24"/>
      <inkml:brushProperty name="fitToCurve" value="1"/>
    </inkml:brush>
  </inkml:definitions>
  <inkml:trace contextRef="#ctx0" brushRef="#br0">172 214 1045 0,'0'0'187'0,"0"0"-47"0,0 0 12 0,0 0-45 0,0 0-77 16,0 0-1-16,0-54-27 15,0 63 6-15,0 29-14 16,0 6 10-16,-17 16-4 15,3 4 1-15,7-4 7 16,1 2-8-16,6-10 0 16,0-10 0-16,0-7-7 15,0-15 4-15,0-8-14 16,13-10 0-16,-6-2-19 16,0 0 21-16,3-2 11 15,-10-24-9-15,0 0 9 16,0-5-6-16,-31-1 4 0,-6 3-2 15,-8 7-4-15,17 7 11 16,11 4 1-16,10 8 0 16,7 3-4-16,0 0 4 15,0 0-4-15,24 0 3 16,28 0-3-16,6 0 4 16,25 0 0-16,-18-8 1 15,4-1-8-15,-10 0 7 16,-15 1 0-16,-9 0 0 15,-11 4 6-15,-17 4-6 16,-7 0 1-16,0 0 3 16,0 0-8-16,0 0 4 0,0 6 0 15,0 20-3-15,0 5 10 16,0-7-7-16,0-4 0 16,0-10 0-16,30-1 4 15,-2-9-4-15,3 0 0 16,-10 0 13-16,10-14-12 15,-7-9 28-15,-11-6-14 16,1 1-14-16,-14 0 15 16,0 0-16-16,-14 3-4 15,-37 9-5-15,-11 4-76 16,10 9-87-16,18 3-158 16,34 0-394-16</inkml:trace>
  <inkml:trace contextRef="#ctx0" brushRef="#br0" timeOffset="607">1149 0 950 0,'0'0'186'0,"0"0"-11"0,0 0-2 15,0 0-58-15,0 0-46 16,0 0-65-16,-28 0 7 0,11 58-2 15,-4 13-1 1,8 0 3-16,-5-2-4 0,12-9-7 16,-8-9 2-16,0-10 3 15,4-11-1-15,3-10-4 16,7-11 2-16,0-6-11 16,0-3 6-16,0 0 0 15,0 0 0-15,0-26 3 16,31-10 2-16,7-5-2 15,-4-2 3-15,11 10-14 16,-1 4 12-16,-6 8-1 16,0 13 0-16,0 8-17 15,-4 0 15-15,4 0-6 16,-7 14-15-16,-24 12 21 0,-7 3-16 16,0 2-1-1,-7-2 7-15,-31-6-23 0,7-6 19 16,11-6-8-16,-4-8 15 15,17-1 3-15,7-2 9 16,0 0-3-16,0 0 0 16,0-8-7-16,38-15 7 15,20-2 0-15,11-1 1 16,-4-3-9-16,-6-2 8 16,2 2 0-16,-26 1 0 15,3-4 8-15,-14 3-8 16,-4 7 11-1,-13 2-8-15,-7 5 30 16,0 7-19-16,0 2 5 0,0 6-8 16,-20 0-5-16,-11 0-6 15,3 29 0 1,11 11 0 0,3 3-4-16,14-4 4 15,0-1-3-15,14-7-35 16,24-8-123-1,13-8-143-15,1-13-238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08.162"/>
    </inkml:context>
    <inkml:brush xml:id="br0">
      <inkml:brushProperty name="width" value="0.05" units="cm"/>
      <inkml:brushProperty name="height" value="0.05" units="cm"/>
      <inkml:brushProperty name="color" value="#ED1C24"/>
      <inkml:brushProperty name="fitToCurve" value="1"/>
    </inkml:brush>
  </inkml:definitions>
  <inkml:trace contextRef="#ctx0" brushRef="#br0">0 325 883 0,'0'0'185'0,"0"0"-133"15,0 0 43-15,0 0 20 16,0 0-80-16,0 0-11 16,86-92 0-16,-62 76-20 15,-10 1 25-15,-7 7-22 16,3-1-2-16,-10 4 0 16,7 1 1-16,-7 4-6 15,7 0 0-15,0 0-11 16,-1 0 9-16,19 18-9 15,-5 7 11-15,4 1 1 16,-3 0 4-16,3 3-5 16,-3-4 0-16,-8 1-7 15,5-4 4-15,-18-4-9 0,0-4 5 16,0-5 6-16,0-3-9 16,0 0 10-16,0-4 7 15,0 1-6-15,-18-3-2 16,-2 3-39-16,-4-3-103 15,3 0-71-15,21 0-233 16</inkml:trace>
  <inkml:trace contextRef="#ctx0" brushRef="#br0" timeOffset="1050">615 0 741 0,'0'0'172'0,"0"0"-30"0,0 0 45 15,0 0-85-15,0 0-49 16,0 0-31-16,7 30-21 16,-7 13 62-16,0 6-36 15,0 0-16-15,0-1 13 16,0-2-22-16,0-11 4 16,0-8-6-16,0-9-3 15,14-6-11-15,0-10-30 16,10-2-38-16,-10 0-13 15,-7-5-47-15,-7-12-2 16,0 0 42-16,-7 3-37 16,-38 2 68-16,0 1 25 0,1 2 46 15,16 0 2-15,-3 3 17 16,24 3 53-16,7 3 35 16,0 0-25-16,0 0-41 15,0 0-33-15,45-2 16 16,7-4 19-16,13 1-14 15,4-1 3-15,-4-1-6 16,-13 2-16-16,-8 3 20 16,-13-2 8-16,-3 4 2 15,-11-2 11-15,-10 2-19 16,-7 0-6-16,0 0 0 16,0 0-23-16,0 0-3 0,-31 11 1 15,-7 15-1-15,4 5 11 16,10 0-6-16,10-5-5 15,14 0 1-15,0-9 7 16,0-5-12-16,14-4 4 16,16-8 0-16,8 0 19 15,-3 0-17-15,-4 0 4 16,0-17 7-16,-11 0-9 16,-13-9 31-16,0-3-7 15,-7-2 0-15,0 0 6 16,-7 2-29-16,-20 3 7 15,-4 7-3-15,10 7-2 16,-10 3-9-16,7 6 2 0,-10 3-1 16,-4 0-8-16,0 32 12 15,0 3-3-15,24 7 0 16,14-1 3-16,0-2-8 16,52-4 5-16,6-17 0 15,11-5 3-15,-3-13 5 16,-8 0-7-16,-3 0 1 15,3-13 3-15,-13-8 2 16,-10-2-7-16,-5 6 0 16,-5 2 0-16,-19 7 4 15,1 8-4-15,7 0 0 16,0 0 1-16,10 0-8 0,-4 2 5 16,5 19 2-16,-5-1-5 15,4 3 1 1,-3-6 0-16,3 0 1 0,-3-3-10 15,3-8 12-15,10-6-6 16,11 0 7-16,10 0-4 16,-4-26 4-16,1-9 0 15,-18-1 1-15,-3-7 10 16,-7 0-9-16,-17-3-1 16,-7 3 8-16,0 6 23 15,-7 9-31-15,-31 16 10 16,-6 12-9-16,-1 6 13 15,7 45-19-15,18 19 4 0,13 1 0 16,7-12 2 0,41-10 3-16,48-14-10 0,8-19-5 15,-1-7-107-15,-14-9-183 16,-30 0-468-16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10.394"/>
    </inkml:context>
    <inkml:brush xml:id="br0">
      <inkml:brushProperty name="width" value="0.05" units="cm"/>
      <inkml:brushProperty name="height" value="0.05" units="cm"/>
      <inkml:brushProperty name="color" value="#ED1C24"/>
      <inkml:brushProperty name="fitToCurve" value="1"/>
    </inkml:brush>
  </inkml:definitions>
  <inkml:trace contextRef="#ctx0" brushRef="#br0">124 66 439 0,'0'0'57'16,"0"0"-42"-16,0 0-15 15,0 0-11-15,0 0-42 16,0 0 48-16,0 0 5 16,0 0 0-16,-14-65-1 15,-31 65-19-15,-20 25-350 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11.100"/>
    </inkml:context>
    <inkml:brush xml:id="br0">
      <inkml:brushProperty name="width" value="0.05" units="cm"/>
      <inkml:brushProperty name="height" value="0.05" units="cm"/>
      <inkml:brushProperty name="color" value="#ED1C24"/>
      <inkml:brushProperty name="fitToCurve" value="1"/>
    </inkml:brush>
  </inkml:definitions>
  <inkml:trace contextRef="#ctx0" brushRef="#br0">238 414 908 0,'0'0'175'0,"0"0"-16"15,0 0-12-15,0 0-29 0,0 0-62 16,0 0-23-16,6-5-5 15,-6 45-27-15,0 14 17 16,0 17 33-16,-13 10-37 16,-32-7 9-16,7-3-14 15,-7-2-5-15,1-15-1 16,13-13 7-16,17-19-9 16,7-17-1-16,7-5 3 15,0 0-5-15,0 0 3 16,0-8-1-16,0-37 8 15,31-30-3-15,10-27-2 16,14-24-3-16,11-20 0 16,-1-3 2-16,-3 9-2 15,-4 37 0-15,-20 37-2 16,-17 38 7-16,-21 25-5 0,0 3 0 16,7 14-14-1,10 54 12-15,-3 35-3 0,-1 35 5 16,1 10 5-16,3-4 2 15,-10-16-6-15,14-16-1 16,10-24 2-16,0-22-10 16,-4-20-2-16,-20-21-47 15,-7-13-41-15,0-12-103 16,0 0-57-16,-41 0-73 16,-14-12-112-16</inkml:trace>
  <inkml:trace contextRef="#ctx0" brushRef="#br0" timeOffset="780">0 881 623 0,'0'0'173'15,"0"0"-17"-15,0 0 8 16,0 0-75-16,0 0-37 16,0 0 29-16,334-154-16 15,-200 96-13-15,-3-2-12 16,-11 8-18-16,-38 9 22 15,-23 20-9-15,-32 7-20 16,-16 10 27-16,-11 6-20 16,0 0-12-16,0 0 17 15,0 0-25-15,7 0 1 16,6 0-3-16,18 25 6 0,4 21-12 16,20 15 7-16,-14 10-1 15,-3 9 10 1,0 0-4-16,-7-6 1 15,-11-6-7-15,11-10 5 16,-17-18-6-16,0-17 1 0,-4-14 0 16,-10-9-3-1,0 0 12-15,0 0-1 16,-31-4-8-16,-14-16 5 16,1-8-8-1,-1-9 3-15,14-12 0 16,24-2-3-16,7-7 2 15,0-1 1-15,31 2 0 16,27 2 2-16,1 4-12 16,3 7 10-16,-11 16 0 15,-13 11-2 1,-10 11 2-16,-4 6-2 16,3 0 1-16,11 20 2 15,-7 17-1-15,3 9 0 16,-9 5 0-16,-5 0-2 15,-3-4 9-15,-10-5-7 16,-7-2 0-16,0-11 0 0,0-6-5 16,0-9 5-16,0-11 0 0,-7-3 5 0,0 0-1 15,-3 0 2 1,10-26-5-16,0-22 6 0,0-23-14 16,52-21 7-1,16-12 0-15,15 5 3 16,3 8 0-1,-10 19-3-15,-11 24 0 16,-20 22 0-16,-8 20-9 0,-6 6-6 16,-10 17-29-1,3 35-11-15,-17 16-68 0,7 6-98 16,-7-2-47-16,10-13-177 16</inkml:trace>
  <inkml:trace contextRef="#ctx0" brushRef="#br0" timeOffset="1587">2387 631 757 0,'0'0'184'0,"0"0"9"0,0 0-15 0,0 0-24 16,0-154-73-16,0 128-27 15,-14 10 11-15,-3 7-34 16,3 6-10-16,-10 3-2 16,10 0-13-16,-7 32-3 15,-10 16-3-15,11 6 4 16,9 4-8-16,11-10 4 15,0-12 0-15,11-12-11 16,16-6 8-16,11-14-1 16,0-4-5-16,7 0-2 15,-18-16 10-15,4-10 1 16,-10 1 0-16,-4 2-2 0,-10-1 8 16,-7 4-6-16,0 4 2 15,0 7 4-15,0 3-4 16,0 6-2-16,0 0 0 15,0 0 0-15,7 0 0 16,-7 11-3-16,7 13 1 16,10 4 2-16,-3-8-2 15,13-5 2-15,-3-10 0 16,14-5-1-16,13 0 10 16,8-10-9-16,6-23 0 15,4-1 4-15,-11-3-8 16,-13 6 4-1,-24 11 0-15,-11 5 1 0,-3 6 7 16,-7 4-8-16,0 1 0 0,0 4 5 16,0 0-6-16,0 0 1 15,0 0-9-15,0 21 8 16,0 1-7-16,21 4 8 16,10-11 0-16,0-4-5 15,3-7 2-15,-3-4-11 16,14-4 14-16,-1-36-5 15,8-17 10-15,6-6-5 16,-13 6 0-16,-14 9 5 16,-24 13-2-16,-7 15 2 15,0 6-1-15,0 10 21 0,0 4-22 16,-14 0 5-16,-17 41-8 16,0 25 3-16,-3 22-5 15,10 15 2-15,3 12 0 16,-3 10-3-16,10 12 12 15,-3 8-6-15,10 8 2 16,7 1 1-16,0-14 7 16,0-8-12-16,17-18 1 15,-3-33 7-15,-7-30-4 16,-7-34-2-16,0-17 2 16,0 0-2-16,-45-37 27 15,1-29-30-15,-15-29-5 16,8-19-2-16,13-5-42 0,24 7 12 15,14 9-8 1,0 11-46-16,0 14-4 0,52 16-66 16,-1 9-107-16,-6 9-215 15</inkml:trace>
  <inkml:trace contextRef="#ctx0" brushRef="#br0" timeOffset="2451">1059 2121 616 0,'0'0'237'0,"0"0"-123"16,0-157 69-16,0 111 4 16,0 9-52-16,-20 8-58 15,-11 17-13-15,7 4-9 16,10 8-34-16,-7 0 8 16,-3 6-29-16,10 43 2 15,-10 16-7-15,24 13 10 0,0-1-5 16,0-11 0-1,38-18 5-15,21-11-8 0,3-19 3 16,-4-18 0-16,-6 0-5 16,-1-20 18-16,-13-21-13 15,-7-9 0-15,-10-5 1 16,-15 4 5-16,-6 2-6 16,0 6 0-16,-13 5-1 15,-32 10 6-15,7 11-5 16,-13 8 0-16,13 9 6 15,-7 0-11-15,18 14 5 16,-4 22 0-16,24 3-7 0,7 9 4 16,0-1 3-1,38-5-2-15,13-13 4 0,8-12-6 16,-1-14 4-16,-6-3 0 16,10-14 1-16,-4-36 1 15,0-18-2-15,11-12 2 16,-17-6 4-16,-18-3 0 15,-3 12-5 1,-17 9 5-16,-7 20 27 0,-7 16-20 16,0 15 4-16,0 8 6 15,0 9-18-15,0 0 13 16,0 0-18-16,0 52-10 16,0 31 9-16,0 38 1 15,0 38 3-15,0 15-3 16,0 26 11-16,0 12-8 15,0 19-3-15,0 18 0 0,-14-8-3 16,0-19 2-16,0-59-2 16,14-62-13-16,0-56-9 15,0-45 19-15,21 0 5 16,17-57 1-16,13-28 6 16,1-33 1-16,-7-16-5 15,-1 5-2-15,-37 15 4 16,-7 24-9-16,-20 42-44 15,-56 23-21-15,-6 25-10 16,2 0-89-16,5 14-170 16,-1 20-271-16</inkml:trace>
  <inkml:trace contextRef="#ctx0" brushRef="#br0" timeOffset="3567">1468 2962 750 0,'0'0'239'0,"0"0"-135"15,0 0 53-15,0 0-29 16,0 0-50-16,0 0-74 16,14 0-3-16,-7 42-1 15,7 18 1-15,-14 20 9 16,0 12-10-16,0 5-126 15,0 9-67-15,-14-9-131 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21.781"/>
    </inkml:context>
    <inkml:brush xml:id="br0">
      <inkml:brushProperty name="width" value="0.05" units="cm"/>
      <inkml:brushProperty name="height" value="0.05" units="cm"/>
      <inkml:brushProperty name="color" value="#ED1C24"/>
      <inkml:brushProperty name="fitToCurve" value="1"/>
    </inkml:brush>
  </inkml:definitions>
  <inkml:trace contextRef="#ctx0" brushRef="#br0">143 344 868 0,'0'0'144'15,"0"0"16"-15,0 0-19 0,0 0-16 16,0 0-17-16,-27-154-63 16,27 150 13-16,0 4-20 15,0 0-34-15,0 0 18 16,0 0-22-16,-7 0 2 16,0 41-9-16,-17 28 13 15,3 30-6-15,-10 15 0 16,18-2 7-1,13-1-4-15,0-8-3 0,0-15 0 16,27-18-5-16,11-21 10 16,-7-24-6-1,-10-14 1-15,3-11-7 0,10 0 0 0,4-5 5 16,13-30 2-16,-6-14 13 16,7-4-7-16,-8-2 0 15,-6 8-6-15,-17 8 2 16,-4 20 8-16,-17 9-2 15,0 10-2-15,0 0 9 16,0 0-12-16,0 0-5 16,0 0 2-16,0 4-24 15,7 30 23-15,7 9-6 16,10 12 7-16,-11-2 4 16,8-6 1-16,3-11-5 15,-10-4 0-15,10-9 4 16,-10-9-10-16,0-8 6 15,-8-6-1 1,5 0-6-16,-11 0-3 0,13 0 7 16,1-6 2-16,10-14 2 0,-3-3 5 15,-4 6-6-15,-3 0 0 16,-7 2 2 0,0 10 2-16,-7 5-4 0,0 0 0 15,0 0 0-15,6 0-7 16,12 0 0-16,-11 0 1 15,13 3-4-15,4 8 8 16,-10-3 2-16,0 2 0 16,3-8-3-16,-17-2-1 15,7 0-8-15,0 0-9 16,-7 0 20-16,0 0-12 16,7 0 13-16,17-6 0 15,-4-17 3-15,4 2-3 0,-3 8 0 16,-7 11 0-1,-7 2-3-15,3 0 2 0,11 0-6 16,10 0-8-16,-4 20-19 16,11 1 30-16,-7 1-16 15,-11-6 20-15,4-1-8 16,-10-10 6-16,-7-5 2 16,-7 0 0-16,0 0-1 15,14-2 1-15,-4-27 2 16,4-14 1-16,0-8 20 15,-7-4-9-15,-7-8 8 16,0-8 4 0,0 2-5-16,0 4 13 0,-7 2-31 15,-14 14-2-15,-3 17 23 16,10 12-22-16,7 12 5 16,-10 8-6-16,17 0-1 15,0 0-2-15,0 43-18 0,0 28 16 16,0 24-2-1,0 14 11-15,0-1-5 16,17-3 0-16,-3-10 5 16,10-24-6-16,-10-28 1 15,0-19 0-15,-7-19-5 16,-7-5 6-16,0 0-1 0,0 0 0 16,0-5 8-16,17-27-2 0,-3-17-6 15,6-8 0 1,18-7 0-16,-7 2 2 0,14 6-2 15,-18 12 0-15,-3 20-6 16,-10 11 4-16,0 13-5 16,3 0-18-16,-3 0 20 15,10 20-24-15,-17 14 14 16,-1 9 8-16,-6 6-9 16,0-3 10-16,-6-3 6 15,-12-9-6-15,12-3-1 16,6-11-5-16,0-6-1 0,0-5-6 15,6-9-12 1,18 0 29-16,7 0-4 0,-3-17 6 16,3-15 6-16,7-5-3 15,-11-5-3-15,-3-7 16 16,-10 3-14-16,0-5 19 16,-7 5-6-16,-7 3 6 15,0 8 11-15,0 13-18 16,0 10 11-16,0 10-3 15,-7 2-21-15,0 0 3 16,7 0-4-16,0 20-18 16,0 31 9-16,0 18 9 15,0 2 0-15,0-8 0 16,14-15 6 0,10-10-8-16,7-9 2 15,-11-15 0-15,1-8-6 31,3-6 5-15,-10 0 1-16,10 0 3 16,3-24 5-16,4-4-1 15,0-9-7-15,4 0 0 16,2 0 0 0,1 5 8-16,-7 11-8 15,-17 14 0 1,0 7-10-16,-7 0 7 0,10 0-8 15,-3 28-2-15,-1 7 9 16,-6-4-2-16,3-5 6 16,-10-10 0-1,7-10-6-15,-7-6 1 16,0 0 5-16,0 0 0 16,0 0 17-16,0 0-12 0,0-2 7 0,0-18-12 15,-24-1 7-15,4 0-8 16,-11 8 1-1,10 1 0 1,4 10-4 0,3 2 4-16,0 0-2 0,7 0 2 15,-10 32-19-15,10 13 14 16,-6 9 5-16,13-1 0 16,0-14-3-1,0-13 5-15,7-9-2 16,6-14 0-1,-6-3 0-15,10 0-6 0,-3 0 6 16,0-12 0-16,17-25 19 0,-11-9-18 16,-2-8 14-16,2-6 9 15,-3-12-24-15,-10-6 21 16,0-1-14 0,0-6-7-16,0 3 18 15,7 15-16-15,-14 12-2 16,0 21 0-16,0 17 10 0,0 11-11 0,0 6 1 15,0 0-22-15,0 49 12 0,10 28-13 0,-3 20 23 16,7 6 2-16,17-14 8 16,-4-20-10-16,11-21 0 15,0-14-12 1,6-16-8-16,1-12-24 0,14-6 20 16,-1 0 0-16,18-24-60 15,-18-5-80 1,-20-5-76-16,-31 0-111 15</inkml:trace>
  <inkml:trace contextRef="#ctx0" brushRef="#br0" timeOffset="878">1041 155 694 0,'0'0'151'0,"0"0"-22"16,0 0-44-16,0 0 0 15,0 0-30-15,0 0-49 16,0 0 14-16,-72-34-19 15,54 34-1-15,5 0 0 16,-1 0 3-16,7 0-7 16,-3 0 3-16,10 0-18 0,0 0 11 15,0 0-15-15,0 0 18 16,0 0 1 0,0 0 8-16,0 0-2 0,0 0 11 15,0 0 8-15,0 0 35 16,0-4-4-16,0 4-1 15,0 0 14-15,0-5-34 16,0 0 14-16,-7-2-31 16,7 4-9-16,-7 3 8 15,7 0-13-15,0 0 0 16,-7 0-3-16,7 0-15 16,-7 20 18-16,0 9-4 15,7 0 10-15,0-5-11 16,0-6 5-16,0-6 0 15,21-6-2-15,-7-3 7 16,10-3-5-16,7 0 0 0,-18 0 2 16,18-14 15-16,-10-6-16 15,-14-6 2-15,7 0 12 16,-14-3-12-16,0 3 17 16,0 1-2-16,0 2 6 15,-14 6-6-15,-14 3-18 16,-3 2 0-16,-6 9-6 15,6 3-6-15,-4 0 11 16,-3 17 1-16,14 15-37 16,4 5-12-16,20 3-62 0,0 1-67 15,0 6-116 1,13-1-300-16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2:23.874"/>
    </inkml:context>
    <inkml:brush xml:id="br0">
      <inkml:brushProperty name="width" value="0.05" units="cm"/>
      <inkml:brushProperty name="height" value="0.05" units="cm"/>
      <inkml:brushProperty name="color" value="#ED1C24"/>
      <inkml:brushProperty name="fitToCurve" value="1"/>
    </inkml:brush>
  </inkml:definitions>
  <inkml:trace contextRef="#ctx0" brushRef="#br0">6 250 813 0,'0'0'209'0,"0"0"-108"15,0 0-34-15,0 0 29 0,0 0 37 16,0 0-61-16,0-118-37 16,0 118-35-16,0 6-11 15,0 35 6-15,-6 22 5 16,6 22 7-16,0 12-7 15,0-1 6-15,0-11-4 16,0-8 1-16,0-17-3 16,0-18 2-16,17-19 5 15,-4-14-7 1,8-9 0-16,10 0 0 16,7-23 12-1,7-20-10 1,-1-8-1-1,-9-9 7 1,-4 0-2-16,-18 6-3 16,5 5 5-1,-18 11 1 1,0 13 26 0,0 11-14-16,0 14 3 15,0 0-5-15,0 0-16 0,0 0-6 0,0 0-1 16,0 43-21-16,0 14 22 0,0 14 2 15,0-6 2 1,0-12 2-16,6-17-1 0,15-10-4 16,3-10 1-16,-3-9-22 0,10-4 22 15,0-3-9 1,-4 0 10 0,11-28 3-16,-7-12 2 15,3-6-2-15,-3 1-3 16,0-2 7-16,-24 7-4 15,0 15-3-15,-7 5 2 16,0 11 4-16,0 9-3 0,0 0 2 16,7 0-5-16,-7 11-31 0,0 27 20 0,7 5 9 15,-7 2 4-15,7-7-4 16,-7-10 10-16,0-5-9 16,0-6 1-16,0-6-14 15,0-3 14-15,0 2-19 0,0-5 9 0,0 1 5 16,-7-3 8-16,-14-3-6 0,4 0 3 15,-4 0 0-15,14 0 3 0,-10 0 0 16,10 0-3-16,7 0 5 0,-7 0-2 0,7 0-3 16,0 0 0-16,0 0-1 15,0 0-8-15,0 0 8 16,0 0-9-16,31-6 7 16,7-8-5-16,14-6 8 15,-8-6 1-15,1-5 3 16,-4-7 14-16,-3-7-14 15,7-12 14-15,-7-6 13 16,-7-9-11-16,-11 1 11 16,-6 5-10-16,-4 0-17 15,-10 10 28-15,0 9-30 0,0 13 5 16,0 11 7-16,-10 14-11 16,3 9 7-16,7 0-10 15,0 0-12-15,0 12 6 16,0 42-21-16,0 29 27 15,-7 23 4-15,0 0 3 16,7-9-7-16,0-20 0 16,0-17 5-16,14-17-15 15,17-17-6-15,-3-12-17 16,3-8-29-16,-18-4-22 16,5-2-66-16,-5 0-75 15,-13-5-71-15,0-21-192 16</inkml:trace>
  <inkml:trace contextRef="#ctx0" brushRef="#br0" timeOffset="241">869 465 610 0,'0'0'101'0,"0"0"-4"0,0 0 65 16,0 0-39-16,0 0-35 16,0 0-49-16,86-86-30 15,11 48 44-15,9-4-30 16,-16 7-18-16,-39 15-1 15,-16 9-4-15,-25 6-30 16,-10 5-96-16,0 0-96 16,-45 0-546-16</inkml:trace>
  <inkml:trace contextRef="#ctx0" brushRef="#br0" timeOffset="579">192 61 173 0,'0'0'768'0,"0"0"-636"15,0 0 16-15,0 0-9 16,0 0-32-16,0 0-66 16,-14-40-36-16,14 40-4 15,-7 0-1-15,7 24-15 16,-6 9 11-16,6 7 8 15,0-5 2-15,0-15-6 16,0-6 4-16,27-6-2 16,11-4 0-16,0-4-2 15,6 0 15-15,1-9-13 16,-7-14 13 0,-17-6 8-16,-8 1-1 15,-13-1 21-15,0 3-30 0,0 1-7 16,-13 8-4-16,-39 8-2 15,0 9-5-15,-6 0-39 16,6 20-81-16,15 29-115 16,19 9-167-16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3:41.040"/>
    </inkml:context>
    <inkml:brush xml:id="br0">
      <inkml:brushProperty name="width" value="0.05" units="cm"/>
      <inkml:brushProperty name="height" value="0.05" units="cm"/>
      <inkml:brushProperty name="color" value="#ED1C24"/>
      <inkml:brushProperty name="fitToCurve" value="1"/>
    </inkml:brush>
  </inkml:definitions>
  <inkml:trace contextRef="#ctx0" brushRef="#br0">13 166 795 0,'0'0'158'0,"0"0"-8"16,0 0-1-16,0 0-9 0,0 0-50 15,0 0-60-15,-13-38 18 16,40 24-31-16,4-3-7 15,-4-3 17-15,4 0-26 16,-17 2 22-16,3 7 0 16,-10 3-22-16,-7 1 32 15,0 0-26-15,0 3 0 16,0 2 21-16,0 2-25 16,0 0 11-16,0 0-14 15,0 28 10-15,-7 18-13 0,-17 17 3 16,4 0 0-1,13 3 1-15,7-4 3 16,-11-6-4-16,11-6 0 0,-13-7 7 16,13-11-9-16,-7-4 2 15,0-11 0-15,7-5-2 16,-14-6 6-16,4-4-4 16,3-2 1-16,-7 0 9 15,7 0-5-15,1 0-5 16,6 0 0-16,0 0-1 15,0 0 11-15,0 0-10 16,0 0 0-16,6 0-11 16,32 0 6-16,21-2 5 15,13-13 0-15,-10 6-3 16,-11-2 9 0,-16 8-12-16,-4 0-5 15,-24 3-78-15,-7 0-33 0,-21 12-179 16,-38 17-237-16</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3:41.941"/>
    </inkml:context>
    <inkml:brush xml:id="br0">
      <inkml:brushProperty name="width" value="0.05" units="cm"/>
      <inkml:brushProperty name="height" value="0.05" units="cm"/>
      <inkml:brushProperty name="color" value="#ED1C24"/>
      <inkml:brushProperty name="fitToCurve" value="1"/>
    </inkml:brush>
  </inkml:definitions>
  <inkml:trace contextRef="#ctx0" brushRef="#br0">0 206 896 0,'0'0'121'0,"0"0"34"16,0 0-29-16,0 0-10 15,0 0-46-15,0 0-60 16,-7-20 20-16,59 17-30 16,6-2 0-16,8 1 20 15,2-2-16-15,-9-2 5 16,-1-1 9-16,-6 1-14 15,-21 2 20-15,-24-2-24 16,10-1 0-16,-17-2 19 16,0-1-7-16,0-2-7 15,0 2 3-15,-31-2 3 16,0 0-4-16,10 3-7 0,-10 1 0 16,11 2 5-1,2 2 4-15,5 1-6 0,-1 2-3 16,-3 3 9-16,17 0-15 15,0 0 6-15,0 0 0 16,17 0-12-16,21 8 17 16,13 10-5-16,8-1 0 15,-14 3 11-15,13 0-12 16,-13 0 4-16,-14 2-3 16,-11 4 3-16,-20 6 7 15,0 7-10-15,-20 11 0 16,-49 4-32-16,-10-3-91 15,3-2-362-15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3:41.205"/>
    </inkml:context>
    <inkml:brush xml:id="br0">
      <inkml:brushProperty name="width" value="0.05" units="cm"/>
      <inkml:brushProperty name="height" value="0.05" units="cm"/>
      <inkml:brushProperty name="color" value="#ED1C24"/>
      <inkml:brushProperty name="fitToCurve" value="1"/>
    </inkml:brush>
  </inkml:definitions>
  <inkml:trace contextRef="#ctx0" brushRef="#br0">0 66 741 0,'0'0'169'0,"0"0"8"15,0 0-20-15,0 0-21 16,0 0-40-16,310-20-58 0,-197 3 9 15,-16-1-41-15,-25 10 1 16,-34 5-14-16,-32 3-55 16,-6 0-120-16,-6 3-63 15,-39 19-70-15</inkml:trace>
  <inkml:trace contextRef="#ctx0" brushRef="#br0" timeOffset="159">28 248 406 0,'0'0'328'0,"0"0"-161"16,0 0 10-16,0 0-15 16,0 0-34-16,261-22-40 15,-158-1-53-15,0 0-9 16,-6-2-26-16,-8 5 0 16,-6 2-4-16,-18 4-195 0,-13 0-386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3:53.971"/>
    </inkml:context>
    <inkml:brush xml:id="br0">
      <inkml:brushProperty name="width" value="0.05" units="cm"/>
      <inkml:brushProperty name="height" value="0.05" units="cm"/>
      <inkml:brushProperty name="color" value="#ED1C24"/>
      <inkml:brushProperty name="fitToCurve" value="1"/>
    </inkml:brush>
  </inkml:definitions>
  <inkml:trace contextRef="#ctx0" brushRef="#br0">141 140 643 0,'0'0'371'0,"0"0"-237"16,0 0 31-16,0 0-23 15,0 0-84-15,0 0-4 0,179-140-35 16,-158 140-11-16,3 0 12 16,-11 0-17-16,-13 31-3 15,0 13 4-15,-13 9 4 16,-42 1 4-16,-4-2-12 15,15-9 1-15,-1-8 1 16,31-15 3-16,0-6-5 16,7-3 0-16,7-5 9 15,0-6 4-15,0 0-7 16,0 0-1-16,7 0 7 16,38 0-1-16,27-3-3 15,31-23-7-15,25-8 9 16,-1-1-7-16,-31 7-3 0,-37 13-12 15,-39 10 2 1,-20 5-58-16,0 0-59 0,-51 20-108 16,-28 20-79-16,-18 11-108 15</inkml:trace>
  <inkml:trace contextRef="#ctx0" brushRef="#br0" timeOffset="154">0 666 673 0,'0'0'199'0,"0"0"-19"0,0 0-12 16,0 0-32-16,0 0-68 16,0 0-14-16,303-28 4 0,-138-13-28 15,3-2-21 1,-27 12 0-16,-44 11-9 0,-53 14-7 16,-44 6-78-16,0 0-137 15,-44 6-30-15,-22 22-113 16</inkml:trace>
  <inkml:trace contextRef="#ctx0" brushRef="#br0" timeOffset="343">327 748 292 0,'0'0'300'15,"0"0"-103"-15,0 0 5 16,0 0-88-16,0 0-30 16,0 0-21-16,96-13-55 15,14-16 1-15,17-6-9 16,21-4-242-16,-14 1-624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8:47.278"/>
    </inkml:context>
    <inkml:brush xml:id="br0">
      <inkml:brushProperty name="width" value="0.05" units="cm"/>
      <inkml:brushProperty name="height" value="0.05" units="cm"/>
      <inkml:brushProperty name="color" value="#3165BB"/>
      <inkml:brushProperty name="fitToCurve" value="1"/>
    </inkml:brush>
  </inkml:definitions>
  <inkml:trace contextRef="#ctx0" brushRef="#br0">629 51 494 0,'0'0'208'0,"0"0"-77"16,0 0 20 0,0 0-20-16,0 0 7 15,0 0-5-15,45-51-60 0,-45 51 2 16,0 0-10-1,0 0-41-15,0 0 22 0,0 0-43 16,0 0 3-16,0 0-6 16,0 17 3-16,-38 20-3 15,-13 15 5-15,-15 2 8 16,1 2-1-16,3 0-12 16,4 1 0-16,6 0-6 15,-6 1 6-15,6-5-2 16,0 4-38-16,15-2-136 15,-8-10-76-15,7-2-271 16</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3:58.454"/>
    </inkml:context>
    <inkml:brush xml:id="br0">
      <inkml:brushProperty name="width" value="0.05" units="cm"/>
      <inkml:brushProperty name="height" value="0.05" units="cm"/>
      <inkml:brushProperty name="color" value="#ED1C24"/>
      <inkml:brushProperty name="fitToCurve" value="1"/>
    </inkml:brush>
  </inkml:definitions>
  <inkml:trace contextRef="#ctx0" brushRef="#br0">268 191 414 0,'0'0'162'0,"0"0"-23"16,0 0 37-16,0 0-48 16,-244 34 3-16,230-34-27 15,4 0-30-15,10 0 13 16,0 0-29-16,0 0-12 16,0 0-2-16,24 0-39 15,13 0 8-15,22 0-11 16,23 0 8-16,8-6 17 15,-18-5-26-15,-20 2 4 0,-28 6 0 16,-18 0 3-16,-6 1-5 16,7-7-3-16,-7-2 0 15,0-7 5-15,0 4 0 16,0-3-5-16,0-3 0 16,-31 0 6-16,-3 3-6 15,-4-1 0-15,-6 4 1 16,6 6-4-16,7 0 3 15,24-2 0-15,7 8 0 16,0-3 6-16,0 5-12 16,0 0 6-16,0 0-9 15,31 0 4-15,14 5-1 16,6 15 6-16,-13-1-3 0,0 2 15 16,-4 4-12-1,-3 7 0-15,-17-1 1 0,3 1-6 16,-17 2 5-16,0 3 0 15,-24-3-3-15,-14 1-20 16,-7-6-26-16,18-9-118 16,10-5-130-16,17-10-118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3:51.927"/>
    </inkml:context>
    <inkml:brush xml:id="br0">
      <inkml:brushProperty name="width" value="0.05" units="cm"/>
      <inkml:brushProperty name="height" value="0.05" units="cm"/>
      <inkml:brushProperty name="color" value="#ED1C24"/>
      <inkml:brushProperty name="fitToCurve" value="1"/>
    </inkml:brush>
  </inkml:definitions>
  <inkml:trace contextRef="#ctx0" brushRef="#br0">14944 525 788 0,'0'0'163'0,"0"0"9"0,0 0 33 16,0 0-75-16,0 0-28 16,0 0-24-16,7-102-39 15,-7 102 25-15,0 0-47 16,0 0-8-16,0 0 10 15,0 28-8-15,0 15-11 16,0 11 5-16,7 6 5 16,-7 1-3-16,11 1-7 0,-11 4 0 15,0-3 3 1,6-6 8-16,15-9-11 16,10-11 0-16,7-13 7 0,7-10-15 15,6-8 8-15,14-6 0 16,-6 0-7-16,-8-3-4 15,-6-18-21-15,-28-1-48 16,-17-1-96-16,0-5-193 16,0-4-289-16</inkml:trace>
  <inkml:trace contextRef="#ctx0" brushRef="#br0" timeOffset="301">15605 508 736 0,'0'0'162'0,"0"0"8"16,0 0 35-16,0 0-71 16,0 0-60-16,0 0-10 15,0-43-49-15,0 43 19 16,0 2-21-16,0 25-9 16,0 10 38-16,0 12-32 15,7 8 1-15,-1 3 6 16,1 2-6-16,4-1-8 15,2-13-3-15,1-7 13 16,17-11-18-16,14-10 5 16,6-8 0-16,15-9-3 15,9-3 9-15,8 0-12 0,-11-20-43 16,-7-17-70-16,-3-14-125 16,-3-18-297-16</inkml:trace>
  <inkml:trace contextRef="#ctx0" brushRef="#br0" timeOffset="552">16303 7 768 0,'0'0'251'16,"0"0"-93"-16,0 0 6 0,0 0-32 15,0 0-98 1,0 0 6-16,0-17-28 0,0 55-10 15,7 7 28-15,-1 10-30 16,8 10 0-16,3 13 0 16,4 8-16-16,0-2-181 15,10-2-291-15</inkml:trace>
  <inkml:trace contextRef="#ctx0" brushRef="#br0" timeOffset="977">16767 920 1053 0,'0'0'123'0,"0"0"44"16,0 0-2-16,0 0-101 15,0 0-16-15,165-146-18 16,-127 108-17-16,-11-1 19 15,4-7-27-15,-17 6-4 16,-7-3 8-16,-7 6 3 16,0 5-8-16,0 10-4 15,0 10 6-15,0 7-6 16,0 5 0-16,0 0 0 16,0 0-5-16,-21 7 2 15,-3 25 3-15,3 7 0 0,15 3 2 16,6-2-7-1,0 3 5-15,20-4 0 0,32 5 0 16,-1-1 7 0,11-4-7-16,-17-5 0 0,-11-5 0 15,-10-9-4-15,-10-6 4 16,-14-5 0-16,0-6-1 16,0-3 5-16,-45 0-4 15,-20 0 0-15,-31 0-23 16,0 0-20-16,13-3-129 15,25 3-202-15,34-9-480 16</inkml:trace>
  <inkml:trace contextRef="#ctx0" brushRef="#br0" timeOffset="-3519">7830 488 1002 0,'0'0'171'16,"0"0"-13"-16,0 0 16 0,0 0-89 16,0 0-35-16,0 0-21 15,-82-26-27-15,82 52 11 16,0 23-13-16,0 14 0 16,0 8 6-16,0 6 5 15,0-2-11-15,0-4 0 16,0-14 12-16,0-11-19 15,0-12 7-15,0-17-27 16,0-7 15-16,0-10-55 16,0 0 28-16,14-12-9 15,-14-20 4-15,0-2 36 16,0 3 8-16,0-4 0 0,-28 4-2 16,-3 2 9-16,-7 5-7 15,18 8 0 1,-4 7 2-16,3 3-5 0,21 6 3 15,0 0 0-15,0 0 0 16,0 0 0-16,7 10 0 16,31 6 0-16,13-3 7 15,15-3-11-15,16-10 4 16,1 0 0-16,-11 0 0 16,-3-10 10-16,-18-16-10 15,-6-9 19-15,-17-6 2 16,-4-1 44-16,-24 2-33 15,0 2-3-15,0 10 18 32,0 11-41-32,0 6 21 0,-7 8-8 0,7 3-16 15,-17 3 3 1,3 37-6-16,0 17 0 16,-3 6 3-16,17 1 11 15,0 0-12-15,0-6-2 16,0-5 2-16,0-7-6 0,0-11 4 15,0-12 0-15,17-12-5 16,-3-5-9-16,6-6 13 0,4 0 1 16,4-15 0-16,10-19-4 15,0-3 4 17,-7 2 0-32,-11 7 0 15,-6 11 4-15,-4 12-4 16,4 5 0-16,-7 0-15 0,17 5 10 15,3 24 1-15,11 5 4 16,0-3-12-16,-4 1 8 0,4-9 3 0,7-6 1 16,0-8-5-1,-1-9-7 1,1 0 12 0,-7 0 0-16,-11-9-2 15,-9-11 15-15,-11-9-13 16,-7-5 0-16,0-6 6 0,0-3-13 15,-25 5 7-15,-2 8 0 0,-4 7-3 16,10 12 11-16,4 11-8 0,10 0 0 16,-13 5-5-16,-4 29-5 15,3 12 10-15,4 0 0 16,17-9-4-16,0-5 13 16,0-13-9-1,17-2 0-15,10-7 3 16,4-8-17-1,7-2 14-15,-10 0 0 0,3 0-2 16,-7 0 10-16,-4-6-8 16,-13-5 0-16,7 2 6 0,-14 6-17 15,0 0 12-15,0 3-1 0,10 0 0 0,4 0-1 16,7 0-1-16,3 0 2 16,14 3 0-16,-11-3-3 15,25 0 3-15,-8 0 0 16,8-5-1-1,-7-16 7-15,-14-7-6 16,0-10 0-16,-18-10 8 16,8-9-3-16,-11-11-1 15,-10-7 0-15,0 0 34 0,0 7-36 16,0 17 27 0,-10 14-12-16,-4 17-17 0,7 16 30 15,0 4-29-15,7 0-1 16,-6 43 0-16,-12 26 5 15,11 17-5 1,1 2 0-16,6-5 2 16,0-8-8-16,0-16 6 15,13-7-5-15,5-17-4 0,-5-10-72 16,1-11 12 0,3-8-69-16,-3-6-147 0,-7 0-33 0,-7-13-277 15</inkml:trace>
  <inkml:trace contextRef="#ctx0" brushRef="#br0" timeOffset="-3388">9192 812 558 0,'0'0'188'0,"0"0"-12"0,0 0-36 15,0 0 1-15,0 0-91 0,0 0-34 16,89-53-32-16,1 51 16 16,-8 2-95-16,-9 0-46 15,9 0-119-15,-6 0-256 16</inkml:trace>
  <inkml:trace contextRef="#ctx0" brushRef="#br0" timeOffset="-2339">10371 642 765 0,'0'0'214'0,"0"0"-19"15,0 0-15-15,0 0-48 16,-103-151-41-16,90 137-50 0,-12 8 8 15,12 2-43 1,6 4 6-16,-3 0-12 0,-4 27 8 16,7 21-8-16,-7 15 0 15,14 1 2-15,0 1-4 16,0-8 5-16,28-10-3 16,16-13 0-16,8-12 0 15,-1-13-1-15,11-9 1 16,-3 0 0-16,6 0 0 15,-3-29 3-15,-3-5-3 16,-1-7 1-16,7 1 12 16,-13 3-13-16,-7 6 0 0,-8 9 1 15,-13 4-8 1,-3 9 9-16,-7 6-2 0,3 3 0 16,-3 0 4-16,0 0-11 15,3 6 7-15,-17 18 0 16,0 1-11-16,0-2 14 15,0-6-3-15,0-3 0 16,0-8 9-16,0-6-9 16,0 0 0-16,0 0 4 15,0 0 2-15,0-13-3 16,0-15-3-16,-7 3 0 16,-3 0 9-16,-4 1-10 15,-7 10 1-15,11 3 0 0,-4 5-12 16,7 3 12-1,0 3 0-15,-17 0-1 0,4 32-8 16,-4 16 7-16,3 13 2 16,7-4 0-16,4-6-4 15,10-11 9-15,0-14-5 16,0-9 0-16,24-11 3 16,-10-6-5-16,10 0 2 15,3 0 0-15,-3-18 4 16,4-13 4-16,3-3-8 15,-7-1 0-15,-4 4 10 16,-6 5-11-16,-7 9 1 16,-7 7 0-16,0 5-5 15,0 5 9-15,0 0-4 0,0 0 0 16,0 5-5-16,0 17 5 16,0 6 0-1,0 1 2-15,0-3-12 0,0 0 18 16,17-7-8-16,-3-1 0 15,10-7 6 1,-10-2-9-16,7-4 3 0,3-2 0 16,-11-3 1-16,18 0 3 15,-10-3-4-15,10-20 0 16,-4-2 19-16,4-5-15 16,-7 4-3-16,-10 8 2 15,0 5 7-15,-7 5-10 16,0 8 0-16,-7 0 0 15,17 0-5-15,-10 6 0 16,6 17 3-16,5 3 2 0,-11 0-3 16,-7-4 7-16,0-5-4 15,13-3 0-15,-13-8 4 16,7-3-4-16,0-3 0 16,3 0 0-16,-3 0-1 15,14 0 5-15,-7-9-4 16,10-7 0-16,-11 7 12 15,12 0-20-15,-5 4 8 16,4 5 0-16,4 0-9 16,10 0 9-16,-8 0-4 0,5 5-27 15,-4 13-105 1,0-2-112-16,3-4-311 0</inkml:trace>
  <inkml:trace contextRef="#ctx0" brushRef="#br0" timeOffset="-1717">12194 917 754 0,'0'0'192'0,"0"0"-113"16,0 0 77-16,0 0-44 15,0 0-37-15,172-158-20 0,-141 125-15 16,-4 1 29-1,-13 3-31-15,-4 9-23 0,-10 9 26 16,0 5-31-16,0 3 1 16,7 3-11-16,-7 0 6 15,7 12-11-15,7 20 5 16,3 7 0-16,4 4-4 16,-8 0 9-16,4 1-5 15,-3-10 0-15,-7-1 6 16,0-7-10-16,-7-6 4 15,0-3 0-15,0-8-10 16,0-3 10-16,-14-2-11 16,-24-4 3-16,-6 0-34 15,16 0 28-15,11 0 2 0,17-4 12 16,0-5-10-16,0-6 16 16,52-5-6-16,9-8 0 15,5-3 4-15,9-6-4 16,-16-3 0-16,-7-6 0 15,-15 2 15-15,-23 0-10 16,-7-2 25-16,-7 3 9 16,0 0-36-16,0 9 30 15,0 10-16-15,0 16-5 16,0 4 7-16,0 4-14 16,0 0-5-16,0 32 0 15,0 23 4-15,0 7-5 16,0 7 1-16,-7 0 0 0,-7-9-3 15,7-6 7-15,-3-8-8 16,10-11-6-16,0-10-69 16,0-11-21-16,17-11-120 15,4-3-64-15,3 0-37 16,-10-23-265-16</inkml:trace>
  <inkml:trace contextRef="#ctx0" brushRef="#br0" timeOffset="-758">12840 828 320 0,'0'0'228'15,"0"0"-126"-15,0 0 48 16,0 0 20-16,0 0-56 16,0 0-21-16,-58-39-72 0,78 34 0 15,18 5 26-15,0 0-30 16,7 0 15-16,-1 0-7 16,15 0-22-16,6 0 27 15,-6 0-27-15,3 0 2 16,-18 0 27-16,-16-7-29 15,-4-2 26-15,-24 4 12 16,0-4-20-16,0 1 35 16,0-2-40-16,-24 5-14 15,-14 5 8-15,10 0-3 16,-3 5-7-16,11 25 0 16,13-2 12-16,-3 1-11 15,10-4-1-15,0-5 0 16,0-5-2-16,0-4 9 15,24-5-7-15,-4-3 2 16,11-3 7-16,-10 0 1 16,3 0-9-16,-3-15 1 0,-4-7 23 15,-3-6-25-15,-1-5 16 16,-13-1-16-16,0 4 14 16,0 2-5-16,0 9-9 15,0 8 1-15,-13 5-3 16,-8 6 5-16,-3 0-3 15,-7 0 0-15,-14 25 6 16,18 9-11-16,-4 7 5 16,17-1 0-16,0-3-6 15,14-5 11-15,0-9-5 16,21-9 0-16,17-8 4 0,6-6-10 16,1 0 6-16,7 0 0 15,-1-20 2-15,-6-3 7 16,7 3-9-16,-15 0 0 15,-9 2 9-15,-4 7-13 16,-3 3 4-16,-15 2 0 16,12 6-10-16,-5 0 14 15,1 0-4-15,3 0 0 16,4 14 1-16,-7 7-8 16,3-3 7-16,-10 2 0 15,13-2-4-15,-9-9 7 16,2-3-3-16,1-6 0 15,17 0 8-15,-3 0-8 16,10-15 0 0,-1-11 0-16,-16-4 2 0,3-9 2 15,-17-1-4-15,-7 3 0 16,0 6 8-16,0 3-4 16,-14 7-4-1,-10 10 0-15,17 8-3 16,-7 3-1-16,1 17 4 15,2 29 0 1,5 11 4-16,-1-2-5 16,7-4 1-16,0-11 0 0,7-5-8 15,30-13 8-15,15-10-10 16,30-10-42-16,-2-2-116 16,-5 0-153-1,-16-28-154-15</inkml:trace>
  <inkml:trace contextRef="#ctx0" brushRef="#br0" timeOffset="-8803">111 414 423 0,'0'0'447'0,"0"0"-270"16,0 0 13-16,0 0-44 0,0 0-49 15,0 0-50-15,-20-29-40 16,13 80 14-16,-7 21-4 16,-3 6 2-16,3-1 11 15,0-4-29-15,-3-4 13 16,10-12-14-16,7-13 9 16,0-16-9-16,0-17 0 15,0-7 0-15,0-4 5 16,0 0 1-16,0-35 15 15,0-19 6-15,31-32-25 16,-3-17 27-16,3-11-24 16,-11-7-4-16,-2 13 4 15,-12 22 6-15,1 18-11 16,-7 25 0-16,7 18 9 0,-7 15-17 16,0 10 8-16,7 0-4 15,24 28 0-15,7 27-2 16,6 17 6-16,8 8 0 15,-7 3 1-15,-1 0-6 16,-16-12 5-16,3-14 0 16,0-13-4-16,-17-19 14 15,-8-17-11-15,1-4 1 16,0-4-2-16,10 0-2 16,-3-29 4-16,17-14 0 15,-10-5 0-15,3-7 6 16,-4 3-6-16,-6 14 0 15,3 17 3-15,-17 12-7 0,0 9 4 16,14 3-10-16,-7 37 7 16,0 19 2-16,10 19-4 15,-17 5 5-15,0 0-27 16,7-10 0-16,0-3-76 16,13-11-63-16,11-13-60 15,0-11-93-15,4-15-287 16</inkml:trace>
  <inkml:trace contextRef="#ctx0" brushRef="#br0" timeOffset="-7724">1105 937 480 0,'0'0'284'16,"0"0"-137"-16,0 0-6 16,0 0-3-16,-72-148-44 15,41 133-19-15,-7 12-25 16,11 3-39-16,2 0 5 15,5 13-16-15,-4 23 0 16,17 6 0-16,0 1 10 16,7 3-10-16,0-6 0 15,0-11-15-15,7-6 11 16,24-12-30-16,7-7 5 16,-4-4 20-16,4 0 2 15,0-10 7-15,-18-16 0 16,11 4 2-16,-24-7 12 0,0 7-3 15,-7 4 6 1,0 7 11-16,0 5-21 0,0 3 19 16,0 3-26-16,0 0 2 15,10 0-7-15,4 0-18 16,7 6 23-16,3 8 6 16,3-6 3-16,4-2-5 15,0-6-4-15,-3 0 5 16,3 0-3-16,-4-22-1 15,11-10-1-15,-7-8 4 16,-17 3 4-16,3-3-2 16,-17 0-1-16,0-9 10 15,0 3 31-15,-10 1-32 16,-11 5 7-16,7 17 15 0,-3 12-33 16,17 8 23-16,-7 3-26 15,7 6-5-15,-7 37 3 16,7 22 2-16,0 12 0 15,0 4 0-15,0-8 10 16,0-1-10-16,0-6 0 16,0-6 0-16,0-9-10 15,0-10 6-15,0-16-4 16,14-8 6-16,-7-14-22 16,3-3 20-16,-10 0 4 15,14-20 0-15,0-20 0 16,10-8 2-16,3-4-2 15,4 6 0-15,-10 4 7 0,-4 7-6 16,4 12-1-16,3 15 0 16,-11 8-16-16,8 0 7 15,3 5-2-15,-17 24-8 16,0 5-41-16,-7 6 32 16,0-3-1-16,0-2-8 15,-7-4 31-15,0-8-12 16,7-6 1-16,0-5 9 15,0-6-7-15,0-3 11 16,21-3 4-16,10 0 0 0,0-12 1 16,3-17 8-1,11-5-9-15,6-6 26 0,-13-3-19 16,7-3 33 0,-14-5-13-16,-17 2-14 0,-1 7 24 15,-13 4-28-15,0 13 16 16,0 10 8-16,-20 10-28 15,-4 1 18-15,-4 4-23 16,-3 0 0-16,4 41-11 16,-4 19 15-16,17 5-4 15,14 4 0-15,0-6 10 16,7-12-10 0,38-11 0-16,13-11 0 15,7-9-6-15,-3-8-10 16,4-7-64-16,-8-5-135 15,11 0-206-15</inkml:trace>
  <inkml:trace contextRef="#ctx0" brushRef="#br0" timeOffset="-6909">3003 945 210 0,'0'0'619'0,"0"0"-499"0,0 0 1 16,0 0 22-16,0 0-43 15,0 0-38-15,-7-162 11 0,-14 138-36 16,4 7-10-16,-3 6 21 16,13 8-38-16,-10 3 4 15,3 0-14-15,-7 8 10 16,-17 33-12-16,7 10 2 15,4 1 0-15,10-1-2 16,17-5 6-16,0-6-4 31,17-11 0-31,17-10 5 16,28-8-9-16,-10-11 4 16,6 0 0-16,-6-11 2 15,-7-20 2-15,6-3-4 16,-20-7 1-1,-3 2 9-15,-11-1-6 0,-4 8-3 0,-13 7 3 16,0 11 27-16,0 8-30 0,0 6 11 0,0 0-12 16,7 0 1-16,0 25-7 15,10 13 6-15,-3 5 0 16,0-1-2-16,0-5 6 16,3-5-4-16,-3-9 0 15,10-8 10-15,-4-8-14 16,11-7 4-16,-3 0 0 15,3-2 3-15,7-21 3 16,-4-9-6-16,-3-5 0 16,0 0 13-1,-4-3-14 1,4 6 1-16,-10 8 0 16,-4 9 3-16,-3 12 2 15,-14 5-5-15,7 0 0 0,6 0-3 16,-2 18 3-16,-4 14 0 15,6 6 0-15,-6-4-9 0,-7-3 13 16,7-5-4-16,-7-5 0 16,0-11 8-1,11-4-8-15,2-6 0 16,-6 0 0 0,14 0-1-16,10-14 2 15,0-13-1 1,6-6 0-16,-9-1 10 0,17 0-14 15,-7 4 4-15,-1 8 0 16,-9 11-2-16,3 11 2 16,-11 0 0-16,-9 0-1 15,-11 33-14-15,0 5-17 16,0 5-148-16,0-9-256 16</inkml:trace>
  <inkml:trace contextRef="#ctx0" brushRef="#br0" timeOffset="-5726">4784 683 708 0,'0'0'288'0,"0"0"-158"0,0 0 30 16,0 0-13-16,0 0-92 16,0 0-9-16,-17-24-41 15,10 71 0-15,0 13 37 16,0-1-38-16,0 4 3 15,-3-2-4-15,10-10 7 16,0-14-9-16,0-14-1 16,0-14 0-16,0-7 3 15,0-2 6-15,10-8-6 16,18-35 42-16,10-20-24 16,0-14 17-16,-1-12-24 15,-9-5-9 32,-4-7 18-31,-10 2-13-16,-7 1-8 0,-1 13-2 0,-6 19 13 0,7 26-12 0,4 17-1 0,-11 20 0 0,0 3-9 15,13 15 6-15,1 39 0 16,17 19-4 0,-17 23 13-16,3 7-17 15,-17 2 11 1,0-11-13-1,0-13 12-15,0-16-52 16,0-19 5-16,0-15-32 16,0-13-77-1,-10-13-35-15,3-5-2 0,-7 0 111 0,0-5 62 16,-3-19-10 0,-3-1 31-16,-11-1-1 15,-7 0 7 1,-14 4 21-16,-13 2-19 15,6 5 15 1,8 7 21-16,6 2 3 16,21 4 21-1,10-3-14 1,7 5-32-16,7 0 30 0,0 0-29 0,21 0-19 16,31 0 46-16,16 0-24 15,5-1 5-15,9-14-2 16,-10 1-18-16,4 1 22 15,-18-8-18-15,-6 3 5 0,-14 1 38 16,-14 1-34-16,-17 6 22 16,-7 2 9-1,0 6-40-15,0 2 21 0,0 0-29 0,0 0-2 0,0 0-10 0,0 20 2 16,0 19 3-16,0 10 0 16,0-3 15-16,7-1-18 0,24-2 3 15,-4-5 0-15,18-8-1 16,-7-2 8-16,-7-13-7 15,-11-5 0-15,-13-5 7 16,0-2-18-16,-7-3 11 16,0 0 0-16,0 0-5 0,-28-3 5 0,-16-17 0 15,-1-3 0 1,14-2-1 0,17-4-6-1,7 0 7-15,7-2 0 0,0 1-11 16,7 9 18-16,14 3-7 15,-4 7 0-15,4 8 8 0,10-3-17 16,-4 1 9-16,18 5 0 16,0-3-5-16,-1 3 14 15,1 0-9-15,-7 0 0 16,-18 0 13-16,-2 0-21 16,-5 14 8-16,-6 6 0 15,0 8-3-15,-7 7 12 16,0 2-9-16,0-3 0 0,0 0 8 15,0-8-11-15,0-5 3 16,0-13 0-16,0-6-7 0,0-2 19 16,0 0-12-16,0 0 1 0,0-5 11 0,0-24-10 15,0-8-2 1,0-5 0-16,31-11-9 16,14 2 16-1,0 0-7-15,6 5 0 16,1 12 7-16,-15 11-25 15,-9 14 17-15,-4 9-41 16,-10 0-11-16,-7 27-97 0,-7 17-35 0,0 2-111 16,0 0-203-16</inkml:trace>
  <inkml:trace contextRef="#ctx0" brushRef="#br0" timeOffset="-4897">6022 931 622 0,'0'0'194'0,"0"0"10"0,0 0-46 0,0 0-18 16,0 0-41-16,-24-147-41 16,24 137 14-16,-7 4-36 15,7 4-19-15,-7 2 6 16,7 0-19-16,-17 0-4 16,10 25 0-16,0 12 2 15,0 3-4-15,7-3 2 16,0-8 0-16,0-9-7 15,7-6 11-15,24-8-4 16,-10-6 0-16,3 0 7 0,-4 0-7 16,4-3 0-16,-10-11 0 15,0-4 2-15,-7-1 7 16,3 2-9-16,-3-3 0 16,0 9 13-16,-7 1-12 15,0 8-1-15,0 2 0 16,0 0-7-16,0 0 4 15,7 0 3-15,0 14-3 16,17 9 9-16,-4-6-13 16,11 0 7-16,-3-5 0 0,3-10-4 15,0-2 8 1,-4 0-4-16,4 0 0 0,0 0 7 16,-3-11-11-16,-15-3 4 15,11-3 0-15,-17 2-3 16,7 1 11-16,-14 0-8 15,0 8 0-15,0 3 10 16,0 3-16-16,0 0 6 16,10 0 0-16,-3 0-10 15,14 9 9-15,3 7 1 16,3-4 0-16,-2-6 8 16,-5-6-14-16,4 0 6 15,-3 0 0-15,3-14 2 16,-3-12 8-16,3-3-10 15,-11 1 8-15,-6 2-2 16,-7 6 21-16,0 5-13 16,0 7-2-16,0 6 11 15,0 2-14-15,0 0-10 16,0 25 1-16,-31 29 0 16,-3 24-3-16,-4 10 3 0,7 12 0 15,17 12-3-15,14 13 12 16,0 10-9-1,0 8 0-15,0 0 7 0,21 6-11 16,-4-7 4 0,-17-9 0-16,0-25-1 15,0-39 15-15,0-35-11 0,-31-26 0 0,-27-8 8 16,-11-5-1-16,-10-32-10 16,3-21 0-1,11-10-2-15,20-10-12 0,21-8-22 16,24 1-30-16,38-4-87 15,65 0-152-15,31-7-258 16</inkml:trace>
  <inkml:trace contextRef="#ctx0" brushRef="#br0" timeOffset="7515">149 2009 603 0,'0'0'350'0,"0"0"-230"15,0 0 42-15,0 0 18 16,0 0-89-16,0 0-30 16,-14-74-49-16,73 57-4 15,30-3 1-15,14 0-5 16,-20 3-4-16,-18 5 3 15,-27 9 7-15,-24 0-8 16,-14 3-2-16,0 0 0 16,0 0-2-16,0 0 2 15,0 3 0-15,-21 29-1 16,-10 10 8-16,4 21-2 16,-4 3-5-16,10 6 0 15,11 2 0-15,3-2 2 16,-7-4-2-16,14-10 0 0,-7-10 11 15,0-11-12-15,-10-11 1 16,10-12 0-16,7-8-9 16,-6-3 9-16,-8-3 0 15,-3 0 11-15,3 0-7 16,0 0 12-16,0 0-16 16,14 0 1-16,0 0 2 15,0 0-3-15,0 0 0 16,0-9-5-16,21-8 0 15,31-12 3-15,13-11 2 0,10-3 0 16,1 0-1 0,-11 7 7-16,-20 12-6 0,-14 6 0 15,-17 13 4-15,-7 3-8 16,-7 2 4-16,0 0 0 16,7 0-4-16,6 17-4 15,-2 15 8-15,2 4 0 16,-6 1 10-16,-7-3-12 15,7-5 2-15,-7-5 0 16,0-10-3-16,0-6 6 16,7-5-3-16,-7-3 0 15,10 0 9-15,-3 0-11 16,7-9 2-16,10-13 0 16,-3-10 1-16,17-2 3 15,-11 0-4-15,11 2 0 0,-7 10 3 16,-4 10-7-16,-9 6 4 15,2 6 0-15,4 0-9 16,-10 0 8-16,7 18 1 16,-4 2 0-16,-3-1 7 15,10-4-15-15,-18-7 8 16,1-2 0-16,0-3-7 16,0-3 9-16,0 0-2 15,0 0 0-15,17-23 12 16,-3-9-16-16,3-2 4 0,-11-3 0 15,11 0 4 1,-10 3-4-16,0 8 0 0,3 11 5 16,-17 7 4-16,0 8-2 15,0 0-7-15,0 6-4 16,0 31-8-16,7 14 16 16,0 1-4-16,0-9 0 15,7-6 13-15,10-11-19 16,-4-10 6-16,4-4 0 15,4-6-3-15,-18-4 3 16,-3-2-20-16,-7 0-66 16,0 0-110-16,-31-6-120 15,-14-18-103-15</inkml:trace>
  <inkml:trace contextRef="#ctx0" brushRef="#br0" timeOffset="7820">1263 2046 505 0,'0'0'173'0,"0"0"-60"0,0 0 44 16,0 0-20-16,0 0-56 16,0 0 15-16,-106-63-74 15,106 63-16-15,0 9-2 16,37 11 1-16,1-3-5 16,0-8 5-16,-17-1 9 15,3-8-13-15,-10 0 7 16,-1-2-7-16,4-24 40 15,-10-3-14-15,-7-3 22 0,0-5-13 16,0 6-32-16,0 3 9 16,0 7-13-16,0 10 0 15,-17 5-5-15,10 4-59 16,7 2-36-16,0 2-75 16,0 27-48-16,17 11-8 15</inkml:trace>
  <inkml:trace contextRef="#ctx0" brushRef="#br0" timeOffset="8419">1738 1937 588 0,'0'0'285'0,"0"0"-152"16,0 0 38-1,0 0-34-15,0 0-35 0,0 0-9 16,13-85-54-16,-13 85-5 15,0 20-25-15,0 37 4 16,0 29 31-16,-6 16-26 16,-19 5-10-16,19-7 9 15,6-17-11-15,0-18-6 16,0-16 0-16,0-17 10 16,0-18-22-16,6-6 12 15,-6-8-22-15,7 0 20 16,11-20-23-16,-12-21 13 15,-6-7 12-15,0 5-15 16,0 7 8-16,0 7 7 16,-31 9 0-16,11 8-7 15,3 10 5-15,10-1 2 0,7 3 0 16,0 0-7-16,0 0-5 16,7 0 8-16,37 0 4 15,32 0-5 1,13 0 13-16,1 0-8 0,-11-15 0 15,-17 1 13-15,-18 3-18 16,-23 5 5-16,-7 3 0 16,-4 3 4-16,-10 0 7 15,0 0-8-15,0 0-3 16,0 0 7-16,0 6-15 16,0 22 8-16,0 10 0 15,7-4 2 1,0-3 12-16,0-2-14 0,0-9 0 15,0 0 10 1,-1-3-16-16,5-8 6 16,-11-1-23-1,0-6-43-15,0-2-140 0,0 0-31 0,0 0-81 16,-24-13-307-16</inkml:trace>
  <inkml:trace contextRef="#ctx0" brushRef="#br0" timeOffset="8728">2143 2029 469 0,'0'0'128'0,"0"0"51"0,0 0-52 16,0 0-6-16,0 0-51 15,0 0-66-15,-37 25 21 16,37 18-22-16,0-5-2 16,37-15 16-16,8-15-11 15,-7-8 10-15,0 0 24 16,-11-2-5-16,-3-21 10 15,-3-3-33-15,-21 0-12 16,0 0 12-16,0 9-12 16,-21 11-8-16,-16 6-98 15,-15 0-148-15,21 29-187 16</inkml:trace>
  <inkml:trace contextRef="#ctx0" brushRef="#br0" timeOffset="9945">2522 2452 567 0,'0'0'251'0,"0"0"-99"15,0 0 17-15,0 0-67 16,0 0-1-16,0 0-42 15,-110-106-28-15,79 106-13 16,17 29-12-16,-17 8-6 16,17 3 0-16,7-3 11 0,7-2-18 15,0-4 7-15,0-11 0 16,0-5-2-16,21-4-11 16,10-11-12-16,-4 0 2 15,4 0-2-15,0 0 19 16,-10-3 6-16,3-5 0 15,-10-7-4-15,0 3 15 16,3 7-11-16,-17 0 8 16,7 5-7-16,-7 0 32 15,0 0-30-15,6 0 0 16,15 0-6-16,3 0 5 16,4 0-2-16,9 0 0 15,1 0 10-15,21 0-5 0,16-20-5 16,-2-15 2-16,2-8 12 15,-3-9-7-15,-17-5 10 16,-20-6 23-16,-11-8-27 16,-17-6 34-16,-7 0-23 15,0 2-2-15,-7 10 18 16,-24 21-33-16,10 10 16 16,-3 17-10-16,11 9-8 15,6 4 10-15,-11 4-15 16,5 15 0-16,-8 38-8 15,-10 29 11-15,0 15-3 0,17-2 0 16,14-7 7 0,0-11-16-16,38-17 9 0,21-15 0 15,9-18-4 1,12-22 5-16,16-5-1 16,-7-14 0-16,7-26 3 15,-20-12-5 1,-17-8 2-16,-15 0 0 15,-13-9 0-15,-24 1 12 0,-7 0-12 0,0-1 0 16,0 14 10-16,-24 16-4 16,3 15-6-16,15 13 0 15,-12 8 1-15,11 3 9 16,1 0-15-16,-15 43 5 16,-10 24 0-16,0 18-6 15,4 4 6-15,9-7 0 0,11-4-7 16,7-10 16-16,0-10-9 15,0-16 0-15,7-11 3 16,31-13-17-16,14-13 14 16,6-5 0-16,11-5-6 15,3-27 12-15,4-3-6 16,-25-1 0-16,-13 4 7 16,-10 1-14-16,-11 9 7 15,-3 7 0-15,-14 2-4 16,0 13 9-16,0 0-5 15,0 0 0-15,7 0-15 16,-1 10 10-16,12 8 5 0,2-8 0 16,4 2-12-16,-3-6 14 15,10-6-4-15,7 0 2 16,-4-3 0-16,4-20-6 16,-7 0 6-16,-10 3 0 15,-15 0-3-15,1 6 13 16,-7 2-10-16,0 7 0 15,0 5 9-15,0 0-9 16,0 0 0-16,0 20 0 16,-27 28-13-16,-11 18 19 15,7 3-6-15,10 4 0 16,8 10 5-16,6 15-10 16,7 7 5-16,0 10 0 15,-11 2 4-15,-2-5 6 16,-1-4-6-16,-17-7-3 0,0-19 5 15,4-16 15-15,-18-23-19 16,7-23 4-16,-7-14 21 16,1-6-24-16,6 0 21 15,-3-17-24-15,-4-14 9 16,-7-16-14-16,21-15 5 16,24-18-56-16,7-24-12 15,66-15-149-15,44-13-230 16</inkml:trace>
  <inkml:trace contextRef="#ctx0" brushRef="#br0" timeOffset="11543">5169 2164 687 0,'0'0'207'0,"0"0"-82"16,0-146 45-16,0 111-22 0,0 13-45 15,0 10 0 1,0 9-59-16,0 3 6 0,0 3-50 16,0 48 13-16,0 32-4 15,7 26 0-15,0 9-1 16,-7-7 4-16,0-11 3 16,0-20-14-16,0-24-1 15,0-15 1-15,0-24-15 16,0-11-8-16,0-6-20 15,0 0 25-15,-14 0-26 16,-10-23-20-16,-14-11 8 16,11-4 12-16,-4 4 24 15,3 9-26 1,4 7 45-16,11 7-6 0,6 6 12 16,7 5-7-16,0-4 1 15,0 4-13-15,0 0 5 16,7 0-1-16,30 0 9 15,15 0 12-15,13 0-5 16,11-8 15-16,10-18 15 16,-11-5-31-16,1-4 40 15,-31-5-15 1,-4-3 5-16,-17-7 10 16,-3-8-37-16,-21 4 28 15,0 8-4-15,0 8-22 16,0 16 28-1,-14 7-31-15,0 12 3 0,-3 3 0 0,-4 0-3 16,1 43-8-16,3 14 0 16,3 9 2-16,7 4-7 0,7-2 5 15,0-9 0-15,0-2-3 0,0-10 15 16,14-14-12-16,-7-3 0 16,0-19 1-16,3-6-13 15,-10-5 12-15,0 0 0 16,20 0-4-16,11-5 4 15,14-24 0-15,-4 4 0 16,4-1 2-16,-14 9-13 16,-7 8 11-16,-10 6 0 15,-7 3 0-15,6 0-4 16,5 12 2-16,-5 13 2 0,1 4 0 16,-7-1-8-1,10-4 8-15,-10-10 0 0,7-8-4 16,0-5 12-16,-4-1-8 15,11 0 0-15,-8 0 1 16,11-11 2-16,4-17-2 16,3-4-1-16,-7-4 0 15,-17-4 13-15,7-1-13 16,-14 5 0-16,0 4 1 16,0 15-1-16,0 8 5 15,-14 6-5-15,14 3 0 16,-17 0 1-16,10 32-4 15,0 11 3-15,7 6 0 16,0-1-9-16,14-6 10 16,23-4-1-16,-6-10 0 0,-3-5 9 15,-4-11-10-15,-3-6 1 16,3-6 0-16,-4 0-2 16,4 0 4-16,4-18-2 15,-4-7 2-15,-3-9 10 16,9-1-12-16,-16-6 0 15,10 7 1-15,-10 9-8 16,0 8 8-16,-4 11-1 16,-3 3 0-16,0 3-1 15,7 0-4-15,17 6 5 16,-18 23 0-16,11-1-6 16,-3 1 6-16,-14-3 0 0,17-10 0 15,-10-4 8-15,-1-6-12 16,5-6 4-16,2 0 0 15,11 0-4-15,4-21 8 16,2-12-4-16,8-14 0 16,-14-1 12-16,-10-3-14 15,-14 5 2-15,-7 3 0 16,0 8-2-16,-7 13 6 16,-14 13-4-16,-10 9 0 15,11 9 4-15,-5 37-9 16,5 12 5-16,13 10 0 15,7-9-8-15,0-7 11 16,0-7-3-16,7-13 0 0,13-7-4 16,11-6 0-16,-3-11-37 15,-4-3-76-15,-3-5-57 16,3 0-168-16,-11 0-258 16</inkml:trace>
  <inkml:trace contextRef="#ctx0" brushRef="#br0" timeOffset="13949">7383 2498 972 0,'0'0'102'15,"0"0"53"-15,0 0-27 0,0 0-23 16,0 0 0-16,0 0-73 15,0-52-12-15,0 52-18 16,0 18 13-16,0 13-12 16,0 1-3-16,0-1 2 15,0-3 0-15,0-8 7 16,0-2-9-16,0-7 0 16,18-5 4-16,-5-3-4 15,1-3 0-15,0 0 0 16,10 0 10-16,-3-9-3 15,3-8-7-15,-4 0 0 16,4 0 9-16,-17 5-10 0,0 3 1 16,-7 6 0-16,7 1 0 15,-7 2 2-15,0 0-2 16,7 0 0-16,3 0-8 16,4 0 4-16,7 5 4 15,3 7 0-15,-4-3 2 16,4-3 0-16,-3-6-2 15,10 0 0-15,-4 0 11 16,11-15-8-16,0-11-3 16,-7-5 0-16,-3-3-4 15,-11-4 13-15,-17 1-9 16,0 3 0-16,0-2 9 16,0 11-7-16,-11 3-2 15,-9 11 3 1,6 8 1-16,-10 3 1 0,3 3-5 0,4 30 0 15,10 8 7-15,0 2-12 16,7-3 5-16,0-12 0 16,0-2-1-16,7-9 8 15,17-8-7-15,4-6 0 16,17-3 5-16,6 0-7 16,1-3 2-16,3-17 0 15,-11-3 1-15,-2 0 7 16,-4-2-8-16,-1 1 0 15,-6 2 7-15,-10 5-8 16,-7 5 1-16,-4 6 0 16,-3 6-10-16,7 0 7 0,-8 0 3 15,8 0 0-15,3 15 1 16,-3-1-4-16,-7-6 3 16,0-8 0-16,3 0-7 15,-3 0 14-15,0 0-7 16,0-5 0-16,0-24 8 15,-7-6-4-15,0 7-4 16,0-1 0-16,0 13-8 16,0 1 15-16,-7 10-7 15,-14 5 0-15,4 0 0 16,-10 22-12-16,-11 31 12 16,0 12 0-16,7 1-7 15,17-4 13-15,14-4-6 0,0-13 0 16,0-7 6-16,14-16-11 15,31-7 5-15,-8-13 0 16,1-2-2-16,7 0 11 16,-7-5-9-16,-4-15 0 15,-10-8 6-15,-3-7-10 16,-11-4 4-16,-10-5 0 16,0 4-2-16,0 3 4 15,-24 9-2-15,-7 7 0 16,4 7 6-16,13 11-12 15,4 3 6-15,-4 0 0 16,7 3-10-16,-17 28 5 0,3 9 5 16,8 6 0-1,2-9 7-15,11-6-15 0,0-5 8 16,17-9 0-16,21-8-3 16,7-6 11-16,13-3-8 15,1 0 0-15,6-3 12 16,-3-17-10-16,-28 0-2 15,-3 3 0-15,-7 0 0 16,-17 0 6-16,7 2-6 16,-7 1 0-16,-7 5 7 15,0 7-13-15,0 2 6 16,0 0 0-16,7 2-11 16,10 27 8-16,-10 9 3 15,14-2 0-15,10 1 9 16,-18-8-21-16,18-9 12 15,-17-6 0 1,10-8-2-16,-10-6 10 0,-7 0-8 16,6 0 0-16,5-6 13 15,9-22-10-15,4-7-3 16,-10-4 0-16,10-1-7 0,-11 5 17 16,-3 13-10-1,-10 4 0-15,0 12 5 0,-7 6-8 16,0 0 3-1,7 0 0-15,0 0-11 16,10 20 12-16,-10 12-1 16,0 5 0-16,7-5 6 0,3-7-11 15,3-4 5 1,5-10 0-16,9-9-2 16,11-2 11-16,6 0-9 0,11-20 0 15,-10-14 9-15,6-9-8 16,-6-11-1-1,-14-9 0-15,-11-5 10 0,-10-13-4 16,-17 2 5-16,0-2-7 16,-24 12 9-16,-21 18-7 15,18 17-6 1,3 20 0 0,17 12 1-16,0 2 3 15,-7 24-7-15,-3 39 3 16,-3 24 0-1,6 6-1-15,3-1 1 0,11-9 0 16,0-8-3 0,0-18 11-1,11-11-8 1,16-18 0 0,4-8 5-16,7-11-9 15,14-9 4 1,-1 0 0-16,21-18-1 15,4-16 10-15,7-10-9 16,-11 0 0-16,3-3 6 0,-9 2-11 16,-15 6 5-16,-6 10 0 15,-14 11-4 1,-10 9 7 0,-4 7-3-1,-3 2 0-15,-1 0 0 0,-6 0-10 16,-7 15 10-16,0 3 0 0,0 0-7 15,0-6 17 1,0-7-10-16,0-5 0 16,0 0 6-16,0 0-8 0,0 0 2 0,0 0 0 15,0 0 2-15,0 0 10 0,0-5-12 0,0-13 0 16,0 2 6-16,-7 2-14 16,-13 1 8-1,3 5 0-15,3 8-5 16,-7 0 2-16,-3 0 3 15,-3 23 0 1,-11 11-2-16,7 6-6 16,10-3 8-1,-3-3 0 1,24-5-8-16,0-9 15 0,0-8-7 16,0-7 0-1,0-5 6-15,7 0-10 0,24 0 4 16,7-29 0-1,0-1-4-15,-4-11 16 16,-3-10-12-16,0-6 0 0,-11-12 9 16,-6-8-11-16,3 0 2 0,-10-1 0 0,-7 15 3 15,0 18 9-15,0 16-12 0,0 15 0 16,0 11 9-16,0 3-23 0,0 3 14 16,0 48-1-16,0 24-17 0,0 16 28 15,-7 1-10-15,-3-7 0 0,10-16 10 16,0-9-18-16,0-15 8 15,0-16 0 1,24-9-7-16,7-14-1 16,10-6-41-16,-10 0-22 0,0 0-67 15,-17-14-94-15,-14-15-243 0</inkml:trace>
  <inkml:trace contextRef="#ctx0" brushRef="#br0" timeOffset="14938">11334 2020 820 0,'0'0'237'0,"0"0"-106"15,0 0 15-15,0-151-25 16,0 134-33-16,0 8-2 16,0 9-56-16,0 0 1 0,0 23-31 15,0 40 14-15,-7 26-2 16,-6 10-5-16,-5-1-1 15,-2-12 15-15,6-9-12 16,-10-9 3-16,3-10-12 16,4-13 12-16,17-16-13 15,-7-12 1 1,7-11 0-16,0-6-1 16,0 0 14-16,7-6-13 0,31-29 3 15,20-11 6-15,4-2-3 16,-10-1-6-1,-7 7 0-15,-8 6-2 0,-16 15 10 16,0 9-8-16,-11 10 0 16,4 2-1-16,-7 0-12 15,6 22 12-15,5 19 1 0,-18 1-9 16,0 4 20-16,0-3-11 16,-7-3 0-16,-24-11 4 15,0-4-12-15,-4-11 8 16,-9-4 0-16,-1-8-10 15,0-2 15 1,7 0-5-16,14 0 0 16,4 0 6-16,13-2-14 15,7-1 10-15,0 3-2 0,0 0 0 16,0 0-4-16,0 0-3 16,0 0 7-16,14 0-2 15,30 0-8-15,8 0 10 0,6 0 0 16,4-9-6-16,-3-17 17 15,-1-9-10-15,11-4-1 16,-11-10 5-16,1-3-9 16,-8-2 4-16,-20 3 0 15,-17 5-1-15,-7 6 13 16,-7 3-12-16,0 11 2 16,-7 12 8-16,-7 2-12 15,-3 12 2-15,3 0 0 16,-13 26-4-16,-4 34 4 0,0 17 0 15,17 1 0 1,14-10 3-16,0-14-11 0,31-13 8 16,28-15 0-16,-1-16 1 15,25-10 10-15,-18 0-21 16,-13 0 10-16,-8-10-54 16,-20-8-8-16,-24-3-134 15,0-9-284-15</inkml:trace>
  <inkml:trace contextRef="#ctx0" brushRef="#br0" timeOffset="21123">12981 2618 536 0,'0'0'139'0,"0"0"-14"0,0 0 48 15,0 0-61-15,0 0-19 16,0 0-2-16,-89-75-50 0,89 53 29 16,0-10-27-16,14-2-30 15,23 0 20-15,1 6-30 16,0 2 6-16,-10 14-7 15,-11 6 6-15,-4 6-8 16,1 0 0-16,10 3-2 16,4 32-8-16,-4 10 10 15,-4 7 0-15,-6-1 0 16,-14 0 5-16,0-6-5 31,0-3 0-31,0-14 2 0,0-8-9 16,0-11 4-16,0-9 3 15,0 0-4-15,0 0 9 16,17-3-7-16,4-26 2 16,10-5 0-1,7-6-4-15,-11 0 7 16,4 3-3-16,0 4 0 16,-17 5 6-16,0 12-7 15,-7 7 1-15,-1 3 0 0,-6 6-3 0,0 0 3 16,18 0 0-16,-11 3-2 15,6 23-8-15,11 2 9 0,-3 3 1 16,-7 1 0 0,10-9-4-16,-10-3 7 15,3-8-3-15,-10-7 0 16,0-5 4 0,-1 0-5-16,8 0 1 0,10-9 0 15,14-13 5-15,-4-7-2 16,-3 1-3-16,0-5 0 15,-10-1 10-15,3 0-8 16,-3 0-2-16,-14 9 0 0,10 7 20 16,-17 13-18-16,0 5 17 15,0 0-19-15,0 0 0 0,0 3-1 16,0 25-10-16,0 9 11 16,0-3-1-16,7-5 4 15,-1-6-3 1,8-8 0-1,-7-5 7-15,0-6-14 0,10-4 7 0,-10 0 0 16,7 0-4-16,3-4 11 16,-3-12-7-16,-1-2 0 15,-6 1 8-15,11 0-6 16,-12 6-2-16,-6 5 0 0,7 3-3 16,-7 3 3-16,0 0 0 15,0 0-2-15,14 0-8 16,10 17 2-16,4 3 8 15,16-3 0-15,8-8 1 16,-7-3 1-16,6-6-2 16,-6 0 0-1,-7 0 3-15,0-12-4 16,-11-16 1-16,-3-6 0 0,-3-7 7 16,3-7-4-1,-10-3-3-15,-8-4 2 16,-6 0 2-16,0 10 12 0,0 5-15 15,0 14 1-15,-20 9 24 16,6 11-25 0,-3 6 6-16,3 0-7 0,-10 26-4 15,3 31-3 1,8 23 7-16,-5 5 0 16,18 2-3-16,0-13 8 15,52-20-5-15,17-14 0 0,3-17-4 16,4-14-4-1,-11-9 8-15,4 0 0 16,-11-11-6-16,1-24 13 0,3-11-7 16,-21-2 0-16,4-10 4 15,-15-1 1 1,-23-7-5-16,-7-3 0 16,0-2 3-16,0 11 6 15,-27 11-6 1,3 20 10-16,3 15-8 15,4 14 13 1,3 0-18-16,0 18-5 0,-10 38-4 0,11 22 7 0,13 10 2 16,0-4 0-16,0-11 7 15,37-10-17 1,22-11 8-16,-1-7-90 16,11-10-88-1,3-9-121 1,4-6-196-1</inkml:trace>
  <inkml:trace contextRef="#ctx0" brushRef="#br0" timeOffset="21644">16004 2458 664 0,'0'0'300'0,"0"0"-160"15,0 0 44-15,0 0-58 16,0 0-47-16,0 0-55 15,-221-119-4-15,204 119-20 0,-3 5 8 16,13 26-13 0,-10 9 5-16,10 3 0 0,7-6-8 15,0 1 7-15,0-16-14 16,31-2-27-16,6-11-55 16,-9-9 40-16,3 0 16 15,0 0-12-15,-4-12 15 16,-3-11 10-16,-17 1 28 15,0 2 0-15,-7-1 2 16,0 5 0-16,0 1-2 16,0 12 0-16,0 3 19 15,0 0-19-15,0 0-7 16,7 6 0-16,7 8 7 16,17-2-2-16,0-4 2 0,-4-5 0 15,11-3 7 1,0 0-1-16,7-3 1 0,6-23 18 15,-6-8-6-15,0-5 30 16,-8-10-4-16,-9-3-8 16,-4-2 22-1,-17-6-25 48,-7 5 19-48,0 4-7-15,0 5-23 0,0 18 19 0,0 8-20 0,0 11-12 0,0 9 6 0,0 0-16 0,0 23-5 16,0 37 2-16,-7 20 3 16,-10 9-3-16,10-9 3 0,7-9-10 0,0-20-34 0,38-13-132 0,6-15-73 15,15-15-119-15</inkml:trace>
  <inkml:trace contextRef="#ctx0" brushRef="#br0" timeOffset="21851">16272 2255 166 0,'0'0'610'16,"0"0"-464"-16,0 0 16 15,0 0-25-15,0 0-122 16,0 0 2-16,127-60-17 0,-24 40 0 16,7-2-2-1,10 4 1-15,-16 9-119 0,-39 9-140 16</inkml:trace>
  <inkml:trace contextRef="#ctx0" brushRef="#br0" timeOffset="23309">758 3401 853 0,'0'0'219'0,"0"0"-128"0,0 0 68 15,0 0-42-15,0 0-47 16,0 0-14-16,-90-140-34 15,77 123 18-15,-1 6-20 16,-10 5-14-16,3 6 8 16,-10 0-14-16,-7 0 0 15,-6 28-6-15,-1 9 4 16,0 8 2-16,18 9 0 16,10-6 2-16,17 1-10 15,0-7 4-15,17-7-8 16,10-13-12-16,11-7-24 15,0-13 32 1,-7-2 6-16,-4 0 6 16,-3 0-5-1,-3-14 9-15,10-6 0 16,-10-3 2-16,3 3 2 16,-17 5-4-1,-1 10 0-15,1 5 2 0,-7 0 3 0,7 0-5 0,0 0-7 0,17 0 7 16,7 12-15-16,3 7 15 15,4 2 0 1,7-7 8-16,0-6-9 16,-1-8 1-1,1 0 0 1,0 0 8-16,0-11-5 16,-1-14 5-16,-9-10-2 15,-4-5-6-15,6-11 27 16,-16-10-4-16,10-5-5 0,-10-5 4 15,-4 3-19-15,-10 10 13 0,-7 13-3 16,0 15-12-16,0 17 22 16,0 10-19-16,-7 3-3 0,-10 0-1 15,-4 32-3-15,-3 25 3 0,10 17 0 16,0 7 4-16,14-5-5 16,0-1 1-16,21-4 0 15,24-5-2-15,-1-15 3 16,8-16-3-16,-7-19-4 0,-1-12-5 15,1-4 7 1,7-18 4-16,6-27 0 0,4-10-2 16,-10-7 13-16,-8-4-11 15,-9-3 0-15,-18 1 3 16,-17-1 2-16,0 8-4 16,0 13 6-16,-17 13 0 15,3 19-1-15,0 13 3 16,7 3-9-16,0 15-13 15,-10 42 9-15,3 21-1 16,-10 10 5-16,17-8 0 16,7-9 8-16,0-11-8 15,7-12 0-15,24-13-4 16,14-10 2-16,-7-10-56 0,13-15-63 16,15 0-99-16,3 0-232 15</inkml:trace>
  <inkml:trace contextRef="#ctx0" brushRef="#br0" timeOffset="24043">3086 3679 978 0,'0'0'48'0,"0"0"-4"16,0 0 77-16,0 0 34 15,134-197-78-15,-90 131-29 16,1-5 0-16,-17-8-36 15,-4 8 17-15,-18 0-6 16,-6 5-12-16,0 10 9 16,0 10-15-16,-6 20-2 15,-1 12 6-15,-4 14-9 16,-2 0-4-16,-1 28-1 16,-31 41-12-16,0 22 17 15,-6 12 0-15,20-6 2 16,17-8-2-16,14-15 0 0,0-20-1 15,21-14-11-15,24-17-27 16,-15-11 23 0,1-12 1-16,4 0 15 15,-4 0-9-15,-11-21 11 16,11-1-2 0,-10-1 0-16,-4 3 6 15,-3 8-6-15,-7 6 0 16,-7 6 0-16,0 0-6 0,7 0-6 0,3 27-5 15,11 4 12-15,-1 6 8 16,11-6-9-16,0-7 6 16,-3-11-10-1,3-6 7-15,6-7 0 16,-9 0 3-16,3-9 10 0,0-20-6 16,-4-2 0-16,4-3 9 15,-24-4-3-15,0-5 15 16,-7-1-12-16,0 6 6 0,-21 0-11 15,-30 13-8-15,-1 8 0 16,8 8-6-16,-1 9-2 16,14 0 6-16,17 15-43 0,14 25-64 15,0 3-92 1,21-1-145-16</inkml:trace>
  <inkml:trace contextRef="#ctx0" brushRef="#br0" timeOffset="25017">4197 3444 321 0,'0'0'572'0,"0"0"-449"0,0 0 30 16,0 0-12-16,0 0-22 15,0 0-69-15,-141-102-10 16,121 102-39-16,6 31 8 15,-3 12-4-15,17 8-5 0,0 3 1 16,0 0 4 0,31-5 2-16,13-9-7 0,1-11 4 15,6-12 3 1,-6-8-1-16,7-9-6 0,-8 0 0 16,1 0 9-16,-10-14-7 15,9-10 4-15,-13-4-6 16,7-1 6-16,-10 4 1 15,2-1-7-15,1 3 0 16,-10 3-3-16,10 6 5 16,-4 10-2-16,-9 4 0 15,-5 0-12-15,-6 4 9 16,-7 25-3-16,0 7 6 16,0-1-10-16,-13-4 16 15,-1-14-6-15,3-11 0 0,11-6 6 16,-6 0-3-16,-1 0 3 15,-7-26-5-15,-3-2 3 16,10 5 3-16,0 5-7 16,-7 10 2-16,7 6 4 15,1 2 2-15,6 0-8 16,-18 0-5-16,5 19 1 16,-1 10 4-16,4-4 0 15,10 1 0-15,0-3 5 16,0-5-10-16,0 2 5 15,0-9 0-15,10 0-4 16,-3-2 7-16,6-6-5 16,-6 0 2-16,11-3-2 15,-5 0 1-15,1 0 2 0,-7 0-1 16,0 0 0-16,10 0 7 16,-10-3-7-16,0 0 0 15,17-1 0-15,-4 4-3 16,11 0 3-16,-3 0-4 15,34-2-2 1,3-9 9-16,18-3-3 16,-4-10 0-16,3-7 1 15,-16-2-3-15,-11-14 2 16,-14-5 0 0,-3-4 10-1,-14-5-8 1,-17-2 19-16,-7 9 10 15,0 5-17-15,-24 12 23 0,-4 11-21 0,4 16 1 16,10 10-3-16,-6 0-14 0,-11 42-1 16,-7 24-5-16,0 20 12 15,10-6-11-15,11-6 5 16,17-8 0-16,0-9-1 0,0-11-2 16,24-11-16-16,7-13-18 0,4-10-59 15,9-12-22 1,8 0-106-1,0-21-84-15,3-21-260 16</inkml:trace>
  <inkml:trace contextRef="#ctx0" brushRef="#br0" timeOffset="25274">5138 3498 455 0,'0'0'112'0,"0"0"-6"0,0 0 47 15,0 0 1-15,0 0-47 16,282-64-11-16,-206 51-23 15,-11 1-15-15,-6 4-11 16,-8 0-26-16,-6 2 7 16,-14 6-22-16,-24 0 1 15,0 0 1-15,-7 0-5 0,6 0-3 16,-6 8 0 0,0 18 3-16,0 6 0 0,0 5-2 15,0-3-1-15,0 3 7 16,0-5-1-16,0-1-6 15,0-2 0 1,0-6 5-16,7-6-14 0,4-5-15 16,-4-9-85-16,6-3-91 15,-6 0-91-15,0 0-197 16</inkml:trace>
  <inkml:trace contextRef="#ctx0" brushRef="#br0" timeOffset="25639">5805 3287 434 0,'0'0'66'0,"0"0"111"16,0 0-50-16,0 0-16 15,0 0 12-15,0 0-60 16,-72-85-53-16,72 85-7 16,0 0-3-16,0 14 0 15,0 11 3-15,0 7 17 16,0-6-1-16,21-6 1 15,17-9-11-15,-1-5 19 16,-2-6-11-16,-4 0 18 16,0-6 26-16,-18-14-22 15,1-3 7-15,-14 1-1 16,0-2-38-16,0 7-1 0,-14 5-6 16,-17 10-53-16,-6 2-48 15,16 6-108-15,14 28-79 16,7 8-270-16</inkml:trace>
  <inkml:trace contextRef="#ctx0" brushRef="#br0" timeOffset="26739">6287 3399 862 0,'0'0'130'15,"0"0"39"-15,0 0 5 16,0 0-44-16,0 0-45 0,-214-92-57 16,184 92 15-16,-1 0-23 15,3 29-16-15,11 14 11 16,10 8-8-16,7-3 4 16,0 1 6-16,24-11-12 15,14-13-1-15,7-8-4 16,-4-8 8-16,-3-9-3 15,6 0-4-15,-6 0-1 16,-7-12 9-16,-3-17-5 16,3-8 4-16,-11-5 4 15,-13-10-11-15,-7 1 20 16,0 3-10-16,0 2-6 0,-27 13 22 31,-4 11-25-31,3 8 10 0,4 11-12 16,17 3 8-1,-7 0-17-15,-16 14 6 16,-8 26 3-16,-7 16-3 16,17 6 10-16,4 1-7 15,24-4 0 1,0-7 4-16,24-9-16 16,35-17 12-16,6-13 0 0,11-9 1 15,-4-4 3 1,4 0-4-16,-11-15 0 15,-13-13 6-15,3-9-3 16,-21-4-3-16,-10 1 0 0,-3 4 7 16,3 7 1-16,-17 9-8 0,0 12 0 0,-1 8 2 15,12 0-10-15,9 0 0 0,-3 2 8 16,4 16-8-16,-11-2 6 16,-3-1 1-16,-14-1 1 15,7-2-14-15,-7-2 8 16,6 0-1-16,8 0-1 15,-4-1 5-15,4-6-15 16,-7-3 18-16,0 0 0 16,0 0 0-16,10 0-2 15,4-14 2-15,3-6 0 16,-4 6-1-16,4 5 5 16,-17 4-4-16,7 1 0 15,-7 4-11-15,10 0 7 16,-3 0-6-16,0 0 10 15,10 12-12-15,-4-4 12 16,11-2 0-16,7-2 0 16,14-4 6-1,6 0-9-15,1-15 3 16,-8-17 0-16,-6-4 6 16,-7-7 0-16,0-6-3 0,-25-3 10 15,-6 1-12-15,-7 5 28 16,0 9-27-16,-27 5 10 15,-11 13-1 1,0 10-5-16,7 9-6 16,4 3 0-16,2 37-1 0,5 14-3 15,3 6 4 1,17-3 0 0,0-5-5-16,0-6-3 15,0-6 6-15,31-3-2 16,0-3-12-16,-4-3 11 15,11-2-1-15,0-4 6 16,-7-1-7-16,-11-10 8 16,-13-3-1-16,-7-2 0 0,0-9-1 15,0 0-7 1,-14 0 8-16,-37 0-11 16,-11 0 10-16,3 0-51 15,22-9-22 1,37-19-101-16,0-15-216 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4:24.275"/>
    </inkml:context>
    <inkml:brush xml:id="br0">
      <inkml:brushProperty name="width" value="0.05" units="cm"/>
      <inkml:brushProperty name="height" value="0.05" units="cm"/>
      <inkml:brushProperty name="color" value="#ED1C24"/>
      <inkml:brushProperty name="fitToCurve" value="1"/>
    </inkml:brush>
  </inkml:definitions>
  <inkml:trace contextRef="#ctx0" brushRef="#br0">1 153 897 0,'0'0'229'0,"0"0"-52"0,0 0-30 16,0 0-52-16,0 0-21 15,0 0-74-15,0-38 0 16,0 57-2-16,0 18-11 16,0 13 13-16,0 1 0 15,7-2 6-15,7-1-6 16,0-2 0-16,10-9 0 15,-4-11-2-15,11-9 1 0,0-9-3 16,-3-8 3 0,3 0 1-16,-4 0 0 0,4-16 2 15,-7-11-2-15,-3-3 5 16,3-8 5-16,-10 7-9 16,0 2-1-16,-14 9 2 15,0 8 1-15,0 10-3 16,0 2 0-16,0 0-4 15,0 0-8-15,0 0 8 16,0 11-5-16,0 18 5 16,13 2-9-16,25-8 1 15,7-3-7-15,0-8 15 16,-8-6-27-16,-9-4 30 16,3-2-5-16,0 0 6 0,-11-20 6 15,11-15-6-15,-10-1 0 16,-4-7 4-16,-10-5 3 15,7-5-3-15,-14 2 6 16,0 2-5 15,0 6 23-15,0 15-21-16,-21 8 1 16,11 14 6-16,10 6-14 0,-14 0-1 0,0 43-15 0,1 11 16 15,2 12 1-15,11-8-1 0,0-7 0 16,38-11-1-16,14-9 6 15,6-11-7-15,-3-8 2 16,-14-4-1-16,4-8-6 0,-14 0-6 16,-7 0 13-16,-10 0-2 15,6-14 7-15,-2-14-3 16,-5-4-2-16,-13-2 0 16,0 1 0-16,0 12 6 15,0 3-4-15,0 10 8 16,-6 5-7-16,-1 3 0 15,-4 0-3-15,-9 34-9 16,6 15 0-16,-3 5 9 16,17-8 0-16,0-4-2 15,24-4 9-15,14-10-13 16,13-4 6 0,1-14-26-16,6 0-30 15,-6-8-85-15,-1-2-39 16,-20 0-72-16,-3 0-501 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4:23.277"/>
    </inkml:context>
    <inkml:brush xml:id="br0">
      <inkml:brushProperty name="width" value="0.05" units="cm"/>
      <inkml:brushProperty name="height" value="0.05" units="cm"/>
      <inkml:brushProperty name="color" value="#ED1C24"/>
      <inkml:brushProperty name="fitToCurve" value="1"/>
    </inkml:brush>
  </inkml:definitions>
  <inkml:trace contextRef="#ctx0" brushRef="#br0">44 57 741 0,'0'0'176'16,"0"0"-21"-16,0 0-42 0,0 0-2 15,0 0-27 1,0 0-48-16,0 0 7 0,-44-57-42 16,44 57 4-16,0 0-10 15,0 0-3-15,13 0 0 16,25 17 4-16,0 9-10 16,-17 8 10-16,-4 9-25 15,-10 3 3-15,-7 2 20 16,0 4-26-16,0-6 32 15,-31-4-1-15,10-10-17 16,-3-12 17-16,10-11-19 16,14-9 20-16,0 0 2 15,0 0 2-15,0 0 2 16,0 0 16-16,0 0-7 16,0 0 24-16,0 0-39 0,7 0 0 15,14 0-4-15,10 0 0 16,0 0 3-16,3 0 1 15,-3 2-7-15,-7 21-3 16,-3 3 10-16,-7 2 0 16,-8 4-5-16,-6-1 0 15,0 1 5-15,-13-9 0 16,-15-9 3-16,-3-2 2 16,-7-11-3-16,11-1-1 15,-11 0 9-15,14 0-1 16,-3 0-9-16,20-5 0 15,-11-8-27-15,18-8-59 16,0-11-125-16,59-4-84 0</inkml:trace>
  <inkml:trace contextRef="#ctx0" brushRef="#br0" timeOffset="213">622 395 642 0,'0'0'133'0,"0"0"-17"16,0 0-22-16,0 0-14 15,0 0-65-15,0 0-7 0,45 0-8 16,6 0 15 0,15 0-5-16,2 0 11 0,-9-6-18 15,-14 0 12-15,-25 0-3 16,-9 4 2-16,-11-1 33 15,0 3-15-15,0-6 24 16,0-2 20-16,-11-4-33 16,-16-2-33-16,-4-1-2 15,3 2-6-15,-3 4 9 16,0-3-4-16,4 7-7 16,10 5 14-16,10-3-6 15,7 3-2-15,0 0-6 16,0 0 1-16,0 0-12 0,45 0 1 15,23 5 10 1,18 11 3-16,4 0 4 0,-22 1-7 16,-23 0 0-16,-11 0 4 15,-16-3-9-15,-5 4 5 16,-13-2 0-16,0 2-5 16,0 8 5-16,-44-1 0 15,-1 1 0-15,-7 3-111 16,22-7-95-16,16 4-56 15,14-9-398-15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4:25.816"/>
    </inkml:context>
    <inkml:brush xml:id="br0">
      <inkml:brushProperty name="width" value="0.05" units="cm"/>
      <inkml:brushProperty name="height" value="0.05" units="cm"/>
      <inkml:brushProperty name="color" value="#ED1C24"/>
      <inkml:brushProperty name="fitToCurve" value="1"/>
    </inkml:brush>
  </inkml:definitions>
  <inkml:trace contextRef="#ctx0" brushRef="#br0">0 446 843 0,'0'0'192'0,"0"0"-61"0,0 0 31 16,0 0-60-16,0 0-52 16,0 0-38-16,-21-12-6 0,21 29-6 15,21 12 9-15,10 2-3 16,-11 3 19-16,4 0-24 16,-10 1 1-16,10-4-2 15,-3-5 9-15,10-3-9 16,3-6 0-16,11-14 1 15,10-3 4-15,-14 0-4 16,4-11-1-16,0-16 6 16,-14-4 3-16,-11 0-8 15,4 3 2-15,-17 3-2 16,-7 9 12-16,0 5-4 16,0 8 23-16,0 3-9 0,0 0-20 15,0 0-6-15,0 0-1 16,7 0-12-16,10 17 13 15,-3 12-2-15,13-1 5 16,4-7 0-16,7-7 0 16,0-5-8-16,-10-8 6 15,2-1 2-15,-2 0-3 16,-4 0 3-16,-3-18 0 16,-4-12 4-1,3-4 1-15,-2-3-5 16,-11 0 2-16,-7 3-2 15,0 4 4 1,0 12 2-16,0 5-2 0,0 8-1 0,-25 5 3 16,19 0-9-16,-15 0 3 0,-3 9 0 15,10 22-13-15,7 12 13 16,7-1 0-16,0 4-4 16,14-9 8-16,38-11-9 15,-8-11 5-15,8-9-5 16,-1-6 1-16,-6 0 4 15,7-6 0-15,-1-20 0 16,-6-9 9-16,0 4-9 16,-14-3 0-16,-18 5 4 15,-6 3 5-15,-7 6-7 16,0 3 2-16,0 9 11 0,0 5-12 16,0 3 9-1,0 0-12-15,0 0-9 0,0 6 5 16,0 25-15-16,0 6 19 15,0 9 2-15,0-9 6 16,0-6-8-16,24-5 0 16,4-9 1-16,17-8-6 15,-1-9 8-15,8 0-3 16,10-4 3-16,-4-20 4 16,-6-10-3-16,-14-4-4 15,-11-5 2-15,-3-2 2 16,-10-7-2-16,-14-3-2 15,0 4 9-15,0 11-7 0,0 5 19 16,-7 18 1 0,0 12-19-16,0-1 15 0,-3 6-17 15,10 0 0-15,0 0-1 16,0 0 5-16,0 0-5 16,0 0 0-16,0 0 2 15,0 0-8-15,0 0 9 16,0 0-3-16,0 0 3 15,0-3 4-15,0 0-2 16,0 1-5-16,0-7 1 16,0-11 0-16,0 0 0 15,0-6-1-15,10 1 3 16,-10 5 5-16,0 0-8 16,0 8 0-16,0 3 0 0,0 9-1 15,0 0 1-15,0 0-8 16,0 12 8-16,0 27-21 15,0 16 21-15,0 11-1 16,0-3 5-16,0-6-8 16,0 1 5-16,0-7-1 15,7-3 0 1,14-4 8-16,10-8-8 16,13-4 0-16,8-9 0 15,13-11-8 1,25-12 8-16,-8 0-7 15,1 0 6-15,-11-32-3 16,-14-5 4-16,-6-9 0 16,-7-9 1-16,-21-4 2 15,-4-2-3-15,-20-4 0 16,0-4 0-16,0 6 12 0,-20 9-12 16,-11 11 5-16,3 15-5 15,-3 10 7-15,11 13-7 16,-4 5 0-1,-7 18-2-15,-4 50 5 0,-2 17-4 16,6 15 1-16,24-9 0 16,7-4-5-16,0-10 5 15,0-14 0-15,24-9 0 0,10-15-16 16,28-10-3 0,-4-8-1-1,15-13-29-15,2-5 7 0,-9-3-41 16,-15 0-75-1,-20 0-52 1,-24-20-67-16,-7-3-207 16</inkml:trace>
  <inkml:trace contextRef="#ctx0" brushRef="#br0" timeOffset="369">1103 117 719 0,'0'0'142'0,"0"0"-44"0,0 0 40 15,0 0-14-15,0 0-49 16,0 0 13-16,-6-55-37 16,6 55-27-16,0 0-24 15,0 0-3-15,0 25 2 16,0 7-3-16,0 3 8 15,24-13 5-15,13-4-8 16,-9-10-1-16,3-8 15 16,-10 0-14-16,-4 0 26 15,-10 0 3-15,-7 0-14 16,0 0 30-16,0-12-35 16,0-4-11-16,-31 2-1 0,-14 2-70 15,7 12-17 1,18 0-164-16,20 3-168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4:27.303"/>
    </inkml:context>
    <inkml:brush xml:id="br0">
      <inkml:brushProperty name="width" value="0.05" units="cm"/>
      <inkml:brushProperty name="height" value="0.05" units="cm"/>
      <inkml:brushProperty name="color" value="#ED1C24"/>
      <inkml:brushProperty name="fitToCurve" value="1"/>
    </inkml:brush>
  </inkml:definitions>
  <inkml:trace contextRef="#ctx0" brushRef="#br0">50 142 717 0,'0'0'208'0,"0"0"-71"0,0 0 5 16,0 0 21-16,0 0-64 15,0 0-45-15,-17-142 20 16,17 142-59-16,-7 0-7 15,7 0-8-15,0 11-11 0,-7 32 11 16,0 11-9-16,1 9 18 16,6-5-10-16,0-13 3 15,0-3-2-15,6-13 0 16,15-11 2-16,3-12-2 16,7-6 0-16,-3 0 0 15,3-26-3-15,-4-11 11 16,-3-4-7-16,-3 2 4 15,-4-1 4-15,-10 5-8 16,0 9-1-16,-7 9 8 16,0 11-17-16,0 6 9 15,0 0 0-15,0 0-1 16,0 27-22-16,0 4 23 16,7 6 0-16,-1 0 1 0,12-6-9 15,-5-2 8-15,1-9 0 16,0-12-6-16,-4-4-7 15,4-4 11-15,-7 0 0 16,17 0 2-16,-3-10-10 16,-8-18 12-16,11-1-2 15,-3-1 0-15,3-2 8 16,-3 1-8-16,3 2 0 16,3 11 4-16,-10 7-12 15,-3 11 8-15,0 0 0 16,3 0-4-16,-3 11-7 15,0 16 7-15,-7 0-2 16,10 2 6-16,3-2-4 16,4-5 4-16,-10-8 0 15,0-2-1-15,3-9 4 0,-3-3-5 16,0 0 2-16,-1-6 0 16,5-19 4-16,-12-7-3 15,15-5-1-15,-11-3 1 16,4-1 12-16,-7 10-4 15,-7 5 5-15,0 12-13 16,0 12 34-16,0 2-22 16,0 0-1-16,0 0-12 15,0 19-20-15,0 19 20 16,0 10 0-16,7-6 2 0,24-1-2 16,7-6 0-16,6-10 0 15,-9-9-1-15,-4-4-3 16,0-8-2-16,-4-4-13 15,-13 0-38-15,-14 0-43 16,0-16-98-16,-7-6-31 16,-27-9-145-16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4:28.688"/>
    </inkml:context>
    <inkml:brush xml:id="br0">
      <inkml:brushProperty name="width" value="0.05" units="cm"/>
      <inkml:brushProperty name="height" value="0.05" units="cm"/>
      <inkml:brushProperty name="color" value="#ED1C24"/>
      <inkml:brushProperty name="fitToCurve" value="1"/>
    </inkml:brush>
  </inkml:definitions>
  <inkml:trace contextRef="#ctx0" brushRef="#br0">213 191 1068 0,'0'0'218'0,"0"0"-90"15,0 0 17-15,0 0-63 0,-20-160 0 16,13 158-45-16,7 2-22 16,0 0 6-16,0 6-21 15,0 39-6-15,0 21 1 16,0 20 5-16,0 8 11 16,-7-2-11-16,7-7 0 15,-7 1-1-15,-3-12 5 16,10-14-4-1,0-14 0 1,0-17-12 0,0-12 2-16,0-12-32 15,0-1-12-15,0-4 26 0,0 0-17 16,10-18 31-16,-10-19-6 0,0-9-1 16,0-5 14-1,-10 2 7-15,-25 6-18 16,-3 12 8-1,-6 11 0-15,13 11 2 16,17 4 0-16,14 5-6 0,0 0 11 16,0 0 3-16,0 0 0 0,45 0-8 0,27 0 20 15,35-2-12 1,3-11 6 0,0-1 0-16,-21-1 3 15,-20 4-9-15,-25 6 2 0,-16-1 17 16,-14 3-19-16,-4 3 20 15,-10 0 19-15,0 0-29 0,0 0 30 16,0 0-21-16,0 0-19 0,0 0 0 16,0 17-6-16,0 20 6 15,-10 12 4-15,3-3 11 16,0 0-10 0,7-6-5-16,0-9 0 15,0-8 2-15,7-9-2 16,0-6 0-16,17-4 0 0,-17-4-59 15,0 0-24-15,10-9-201 16,-17-14-149-16</inkml:trace>
  <inkml:trace contextRef="#ctx0" brushRef="#br0" timeOffset="309">602 163 750 0,'0'0'152'0,"0"0"1"0,0 0-16 15,0 0-57-15,0 0-23 16,0 0-56-16,-24 0 1 16,24 26 5-16,0-1-2 15,7-7 3-15,17-4-8 16,3-8 2-16,-3-6 7 16,4 0-7-16,-11 0 9 15,-3-4 12-15,-7-12-20 16,-7-5 39-16,0 1-41 15,0 4 5-15,0 1-12 16,0 9 3-16,-7 6-70 16,0 0-70-16,7 41-65 15,0 7-24-15</inkml:trace>
  <inkml:trace contextRef="#ctx0" brushRef="#br0" timeOffset="1125">1193 602 360 0,'0'0'494'0,"0"0"-356"15,0 0 2-15,0 0-11 0,0 0-17 16,-141-150-55 0,96 141-8-16,1 6-8 0,16 3-41 15,11 0 21-15,3 3-21 16,14 23 0-16,0 2-7 15,0 1 9-15,0-3-2 16,21-6 0-16,10-6-35 16,0-5 28-16,-11-3-30 15,-6-5 5-15,3-1 30 16,-10 0-12-16,0 0 14 16,0 0 0-16,-7 0 7 15,0 0-11-15,0 0 4 16,7 13-12-16,3 3 12 15,11 8-8-15,-1 2 8 16,11-3 0-16,7-4 7 16,7-7-6-16,13-6-1 15,1-6 0-15,23 0 7 16,-16-21 0 0,9-10-6-1,-16-6 15-15,-14-6-15 16,-1-12 42-1,-6-4-28 1,-10-7 4-16,-11-3 21 0,-17-6-32 16,0 4 10-1,0-1 17-15,-7 13-27 16,-31 15 23-16,14 19-13 16,10 11-10-16,-6 14 0 15,-4 3-7 1,-4 43-1-16,-10 25 0 15,7 18 11-15,17 2-9 16,14 3-2 0,0-5 0-16,21-12-10 15,24-9 18 1,6-15-8-16,1-20 0 16,10-10 2-16,-11-11-5 15,1-12 3 1,-7 0 0-16,-1-4-9 15,-9-27 16-15,3-9-7 16,-14-6 0-16,-11 7 9 0,-13 2-2 16,0 8-7-16,0 12 0 0,0 8-4 15,0 9 4-15,0 0-1 0,0 6-3 16,0 31-3-16,0 9 3 16,0-4 4-16,0-7 0 0,7-12-6 0,7-3-16 15,10-12-24-15,-3-4-4 16,-4-4-66-1,-10 0-51 1,0-6-55-16,-7-20-32 0,0-5-105 0</inkml:trace>
  <inkml:trace contextRef="#ctx0" brushRef="#br0" timeOffset="1346">2111 320 376 0,'0'0'291'16,"0"0"-219"-16,0 0 7 0,0 0 60 0,0 0-81 16,0 0-45-16,-65-26 0 15,65 26-4-15,0 17 16 16,0-5 1-16,0-4-16 15,0-1 14-15,14-7-12 16,3 0-3-16,-3 0 19 16,-1 0-20-16,-6 0 15 15,-7-12-5-15,0-3-15 16,0 1-2-16,0 6-1 16,-20 2-88-16,-5 6-247 15</inkml:trace>
  <inkml:trace contextRef="#ctx0" brushRef="#br0" timeOffset="1456">2111 320 736 0</inkml:trace>
  <inkml:trace contextRef="#ctx0" brushRef="#br0" timeOffset="1888">2111 320 736 0,'62'175'139'0,"-62"-181"-19"0,21-2-13 0,23 2-58 16,22 6 22-16,9 0-43 16,1 0 17-16,-4-4-14 15,-13 2-22-15,-8 2 19 16,-13 0-20-16,-7 0-6 0,-24 0 7 16,0 0-4-16,-7 17-5 15,0 12 10-15,-38 10-8 16,-21 4 23-16,8-3-22 15,-1-3-1-15,15-7 4 16,23-11 1-16,7-5-7 16,7-8 0-16,0 0 7 15,0-3-10-15,21-3 3 16,23 0 0-16,22 0 12 16,9-9-4-16,1-16-8 15,-4-9 0-15,-3-9 7 16,-11-1-8-16,-6-4 1 15,-14-1 0-15,-18 4 2 16,-20 4 8-16,0 9-1 0,0 14 34 16,0 5-29-16,-20 8 31 15,-11 5-35-15,-7 0-9 16,-14 40 4-16,8 14 3 16,6 6-8-16,24 6 0 15,14-9 10-15,0-8-8 16,38-7-2-16,20-15 0 15,11-11-7-15,3-6-2 16,-3-10-36-16,-17 0-72 16,-39 0-151-16,-13 0-202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4:27.644"/>
    </inkml:context>
    <inkml:brush xml:id="br0">
      <inkml:brushProperty name="width" value="0.05" units="cm"/>
      <inkml:brushProperty name="height" value="0.05" units="cm"/>
      <inkml:brushProperty name="color" value="#ED1C24"/>
      <inkml:brushProperty name="fitToCurve" value="1"/>
    </inkml:brush>
  </inkml:definitions>
  <inkml:trace contextRef="#ctx0" brushRef="#br0">860 238 556 0,'0'0'158'0,"0"0"-9"16,0 0-18-16,0 0 9 0,0 0-43 16,0 0-72-16,-28-23 9 15,28 23-33-15,0 0 8 16,0 0-15-16,0 5 13 16,7 13-7-16,14-8 10 15,-8-3-2-15,18-7 4 16,7 0 5-16,0 0 0 15,-4-20 43-15,4-11-22 16,-7-1 5-16,-17-3-6 16,-7-1-33-16,-7 1 24 15,0 3-28-15,-35 10-13 16,-47 16-34-16,-14 6-167 16,-18 6-296-16</inkml:trace>
  <inkml:trace contextRef="#ctx0" brushRef="#br0" timeOffset="418">120 180 780 0,'0'0'205'0,"0"0"-55"15,0 0-22-15,0 0-36 16,0 0 9-16,0 0-73 0,-37-47 12 16,37 47-40-16,0 0-11 15,0 10 5-15,0 19-6 16,0-1 12-16,0-2 1 16,13-11 14-16,11-8-14 15,-3 0-1 1,3-7 0-16,4 0 14 15,3-3-12 1,-11-20 12-16,4-6 26 16,-17 4-30-16,-7-1 30 15,0 3-31-15,-24 3-4 0,-28 6-10 16,-13 8-19-16,-4 6-39 16,18 9-65-16,37 29-152 15,14 1-150 1</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4:33.029"/>
    </inkml:context>
    <inkml:brush xml:id="br0">
      <inkml:brushProperty name="width" value="0.05" units="cm"/>
      <inkml:brushProperty name="height" value="0.05" units="cm"/>
      <inkml:brushProperty name="color" value="#ED1C24"/>
      <inkml:brushProperty name="fitToCurve" value="1"/>
    </inkml:brush>
  </inkml:definitions>
  <inkml:trace contextRef="#ctx0" brushRef="#br0">0 921 833 0,'0'0'224'0,"0"0"-151"16,0 0 38-16,0 0 39 16,0 0-70-16,0 0-74 0,110-106 15 15,-52 66-18 1,4-9 11-16,-10 3-5 0,-25-2-1 16,-10 5 13-16,-10 0-9 15,-7 6-5-15,0 3 20 16,0 8-23-16,-14 9 3 15,-3 11 11-15,10 3-16 16,0 3 13-16,1 0-15 16,-12 29 0-16,-2 28-11 15,-1 14 21-15,4 6-10 16,10-5 0-16,7-12 5 31,0-11-6-31,7-15 1 16,17-11 0-16,4-9-5 15,16-8 12 1,1-6-7 0,7 0 0-1,-1-8 9-15,1-21-7 16,3-9-2 0,3-1 0-16,-13-1-1 15,-7-1 8 1,-11 10-7-16,-3 11 0 15,-17 12 8-15,-7 8-13 0,0 0 5 16,0 0 0-16,7 0-11 0,-7 17 6 16,14 11 5-16,-7 4 0 0,10-3 6 15,-3-7-7-15,-8-5 1 16,8-5 0-16,-3-4-5 16,-5-8 10-16,1 0-5 15,7 0 0-15,-7 0 9 0,24-16-10 0,0-17 1 16,-4-1 0-16,11-5 2 15,-7 4 0-15,-3 3-2 0,-4 12 0 16,-17 9 12-16,-7 8-21 0,0 3 9 16,0 0 0-16,6 0-12 0,1 26 10 0,17 2 2 15,-17 0 0 1,7-4 9 0,0-7-16-16,-4-3 7 0,4-5 0 0,-7-3-3 15,0-6 10-15,-7 0-7 16,6 0 0-16,12 0 7 15,-12 0-7-15,8-12 0 16,-14 1 0-16,7 3 0 0,-7 2 2 16,10-3-2-16,-3 4 0 15,7 1 6-15,7-2-14 16,10 6 8-16,6 0 0 16,1 0-8-16,-3 0 4 15,2 0 4-15,1 0 0 16,-17 0-4-16,-4 0-3 15,4 0 7-15,-4 0 0 16,10 0-2-16,-2-14 7 16,2-5-5-16,4-2 0 0,-17 4 7 15,-7 0 5 1,-7 3-6-16,0 2-5 0,0 4 25 16,0 2-23-16,0 6 6 15,0 0-9-15,0 0 5 16,0 23-11-16,0 25-3 15,0 19 9-15,-7 10 7 16,-14 0 0-16,-3 8-7 16,3-2 0-16,-3-3 8 15,4-5-7-15,13-18-1 16,-10-14 0-16,17-20-2 16,0-12 8-16,0-11-6 15,-7 0 0-15,7 0 7 16,-14-5 10-16,0-27-11 15,-10-14-5-15,17-8 1 0,0-9 5 16,7-9-7-16,0-7 0 16,0-7 4-16,28-5-11 15,10 2 7-15,13 12 0 16,-6 16-12-16,-7 21 7 16,-18 21 5-16,5 13 0 15,-19 6-24-15,8 0 22 16,3 8-14-16,4 21 9 15,3 5 3-15,-17 0-25 16,7 3 26-16,-7-5 1 16,-1-9-17-16,-6-1 16 15,0-1-21-15,-20 1-3 16,-25-4 20-16,0-4-65 16,32-8 18-16,6-6 12 0,7 0 2 15,0 0 20-15,34-18-30 16,28-16 44-16,-10-9-5 15,-1-8 20-15,1-2-9 16,-8-11 13-16,-6 1-7 16,-10-3 33-16,-4 6-9 15,-10 9-7-15,-14 10 34 16,0 15-18-16,0 16 4 16,0 2-6-16,0 8-27 15,0 0 5-15,0 0-15 16,0 42-7-16,-14 21-5 15,-10 14 20-15,3-1-8 16,21-6 0-16,0-9 9 16,0-14-12-16,0-10 3 15,7-8-9-15,0-14-1 0,0-7-97 16,-7-8-69 0,7 0-47-16,-7 0 29 0,0-21 36 15,0-1 26-15,0-6-18 16,-7-1 26-1,-14 0 124-15,4 9 11 16,3 3 165-16,7 9-68 16,0 4 10-16,1 2-22 0,6-1 0 15,0 3-5 1,0 0-22-16,0-3 10 0,0 3-28 16,0 0-39-16,20 0 14 15,25 0-25-15,24-3 19 16,10-2 3-16,3-4-20 15,1 0 7-15,-25-2-10 16,-6 3 8-16,-21-1-4 0,-17 3-3 16,-8 1 3-16,-6 5 44 15,0 0-11 1,0 0 17-16,0 0-22 0,0 0-26 16,0 0-2-16,0 8-4 15,14 21-1-15,10 7-11 16,14-1 19-16,-4-10-7 15,11-10 0-15,-7-12 9 16,14-3-1-16,-8 0-8 16,8-15 0-16,-1-10 18 15,-13-1-13-15,-14 0 46 16,-17 6 9 0,-7 1-24-1,0 1 6-15,-7 4-31 16,-24 5 0-16,0 9 9 15,-3 0-12-15,-4 23-8 16,0 29 0-16,-6 19 11 16,6 12-13-16,0 10 2 0,11 11 0 15,-4 2 1-15,10 6 5 16,4-1-6 0,-4-8 0-1,1-14 7-15,2-21-9 16,-2-19 2-16,-4-17 0 15,10-16 3 1,-17-7 5-16,-3-9 4 0,-11 0 15 0,-17 0-25 16,-3-9 15-16,6-7-17 0,1-2 0 15,3-4-1 1,20-1 1-16,4-7-17 0,31-9-45 16,31-12-38-16,79-18-53 15,62-11-271 1,35-14-504-1</inkml:trace>
  <inkml:trace contextRef="#ctx0" brushRef="#br0" timeOffset="310">3548 383 1046 0,'0'0'193'16,"0"0"-60"-16,0 0 31 0,0 0-74 15,0 0-22-15,0 0-31 16,0-68-31-16,0 68 18 15,0 0-24-15,0 5-3 16,0 35-7-16,-14 18 14 16,-6 13-4-16,-11-2 0 15,0-4 9-15,24-10-11 16,7-9 2-16,0-13 0 0,17-9-2 16,35-10 7-1,20-12-7-15,10-2 2 0,1 0-26 16,-18-15-21-16,-6-10-105 15,-28-3-139-15,0-12-74 16</inkml:trace>
  <inkml:trace contextRef="#ctx0" brushRef="#br0" timeOffset="499">4129 368 689 0,'0'0'217'0,"0"0"-59"0,0 0-7 0,0 0-5 0,0 0-54 0,0 0-51 0,0-37-5 0,0 37-28 16,0 15-4 0,0 22 4-16,0 14-3 0,-17 4 40 15,10 2-16-15,0 0-18 16,7-5 1-16,0-9-2 16,0-12-10-16,14-5 0 15,31-9-12-15,-1-12 1 16,1-5-70-16,7 0-87 15,-8 0-123-15,-6-10-216 16</inkml:trace>
  <inkml:trace contextRef="#ctx0" brushRef="#br0" timeOffset="984">4425 58 628 0,'0'0'281'16,"0"0"-174"-16,0 0-9 15,0 0 32-15,0 0 8 16,0 0-67-16,-7-58-11 16,7 58-48-16,-7 9-8 15,-10 25 5-15,3 15 2 16,-10 8-4-16,10 1-7 0,7 3 10 16,-13 6-24-16,10 4-25 15,3 0-159-15,7-5-166 16</inkml:trace>
  <inkml:trace contextRef="#ctx0" brushRef="#br0" timeOffset="1428">4676 657 912 0,'0'0'97'0,"0"0"-7"0,0 0 24 0,0 0 1 16,0 0-62-16,199-180-18 16,-168 137 14-16,0 3-36 15,-17 1 11-15,-7 4-6 16,-7 9-13-16,0 6 24 16,0 9-22-16,0 8-6 15,0 3-1-15,-14 0-10 16,-3 8 10-16,-11 21-2 15,4 9 13-15,4-1-13 16,13-3 2-16,7 7 0 16,0-2-2-16,0 4 10 62,27 2-8-62,25-2 0 0,10-3 5 0,3-8-3 0,-13-7-2 16,-15-7 0-16,-23-7 15 0,-14-5-9 15,0-3 2-15,0-3-8 0,-58 0 13 0,-38 3-30 16,-32 6-30 0,-2-1-250-1,-4 2-539-15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4:38.256"/>
    </inkml:context>
    <inkml:brush xml:id="br0">
      <inkml:brushProperty name="width" value="0.05" units="cm"/>
      <inkml:brushProperty name="height" value="0.05" units="cm"/>
      <inkml:brushProperty name="color" value="#ED1C24"/>
      <inkml:brushProperty name="fitToCurve" value="1"/>
    </inkml:brush>
  </inkml:definitions>
  <inkml:trace contextRef="#ctx0" brushRef="#br0">0 0 81 0,'0'0'1025'0,"0"0"-885"16,0 0-109-16,0 0-31 15,0 0-31-15,0 0-534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1:51.284"/>
    </inkml:context>
    <inkml:brush xml:id="br0">
      <inkml:brushProperty name="width" value="0.05" units="cm"/>
      <inkml:brushProperty name="height" value="0.05" units="cm"/>
      <inkml:brushProperty name="color" value="#3165BB"/>
      <inkml:brushProperty name="fitToCurve" value="1"/>
    </inkml:brush>
  </inkml:definitions>
  <inkml:trace contextRef="#ctx0" brushRef="#br0">3227 1884 616 0,'0'0'308'16,"0"0"-137"-16,0 0-30 15,0 0-3-15,0 0-48 16,0 0-60-16,0 0 15 15,38 2-38-15,-31 10-4 16,-7 4 5-16,0 7 2 16,0 9 11-16,0 5 4 0,0 6-21 15,0 3 22-15,-21 2-21 16,-3-2-3-16,4-6 7 16,6-6-1-16,-3-8-8 15,17-9 0-15,-7-5 8 16,7-6-8-16,0-4 0 15,0-2 0-15,0 0 11 16,0 0-6-16,0 0 22 16,0-16 13-16,0-22-29 15,7-22 7-15,24-9-18 16,20-11 0-16,-6-6 0 16,13 9 6-16,-13 6-6 15,-14 17 0-15,-10 17 7 16,-8 14-8-16,-13 11 1 15,11 6 0-15,-11 6-10 0,0 0 3 16,0 0 2-16,13 12-2 16,8 26-2-16,3 10-4 15,-10 12 13-15,3 3-3 16,-3 2-8-16,-7 1-4 16,13-8-3-16,-2-7-12 15,2-11-33-15,-3-11-10 16,-3-15-47-16,-7-6-57 15,0-8-16-15,-7 0-65 16,0 0-114-16</inkml:trace>
  <inkml:trace contextRef="#ctx0" brushRef="#br0" timeOffset="227">3368 2126 355 0,'0'0'190'0,"0"0"-60"15,0 0 3-15,0 0-29 16,0 0-23-16,0 0-39 16,-14-11-8-16,52 8-24 15,21 1-1-15,6-7 24 16,4 3-31-16,-11-6 4 16,-6 4-6-16,-14-4-26 15,-25 4-107-15,-6-1-142 16,-7-3-348-16</inkml:trace>
  <inkml:trace contextRef="#ctx0" brushRef="#br0" timeOffset="728">3674 1531 424 0,'0'0'201'0,"0"0"-40"15,0 0-28-15,-192-156 12 0,154 139-64 16,0 2 0 0,7 9-19-16,-10 6-22 0,-21 0 2 15,-10 21-40-15,-25 27 12 16,1 14-1-16,7 13-8 16,6 8 8-16,18 6-13 15,20 7 4-15,14 7-5 16,24 7 6-16,7-2-5 15,14-5 0-15,55-12 7 16,10-8-8-16,17-14 1 16,18-23 0-16,10-15-2 15,17-22 7-15,-7-9 5 16,7-9 21-16,-7-31 17 16,-17-14 21-16,-4-12-28 15,-17-9-5-15,-6-13 7 0,-18-8-42 16,-3-6 22-1,-18 0-15-15,-23 5 1 0,-28 9 0 16,0 2-9-16,-59 5 0 16,-37 7-9-16,-21 16 6 15,-17 14 3-15,0 15-1 16,14 12-1-16,23 10-12 16,25 7 6-16,14 0-41 15,20 25-15-15,0 28-78 16,17 10-85-16,11 8-205 15</inkml:trace>
  <inkml:trace contextRef="#ctx0" brushRef="#br0" timeOffset="1846">9038 1709 803 0,'0'0'190'0,"0"0"9"0,0 0-50 16,0 0-40-16,0 0-71 15,0 0-19-15,0-32-8 16,0 36-11-16,0 30-1 16,0 16-3-16,0 17 8 15,0 1 6-15,-14 4-10 16,14-5 0-16,0-11 4 16,0-13 8-16,0-15-12 15,0-10 0-15,0-16 6 0,0-2-1 16,0 0 6-16,0 0 45 15,0-20 24-15,0-20-61 16,0-8 2-16,0-10-17 16,0-7 7-16,0-6-9 15,0-2-2-15,0 1 0 16,0 10-2-16,0 8 11 16,-6 11-9-16,6 18 0 15,0 7 6-15,0 12-17 16,0 4 11-16,0 2-6 15,0 0 0-15,0 0-21 16,20 2 16-16,11 22 5 0,0 4-16 16,-3 3 18-16,-11 1-11 15,-4-1 15-15,-13 1-11 16,0-7 6 0,0-5 5-16,0 1 0 0,-24-10-5 15,4 0-5-15,-11 1 10 16,17-6 0-16,-7-3-4 15,11 0 3-15,10-1 1 16,0-2 0-16,0 0 2 16,0 0-11-16,0 0 9 15,0 0-4-15,17 3-1 16,11 3 3-16,23 8 2 16,-6 6 0-16,7 8 3 15,3 7-15-15,-21 5 12 16,11 2 0-16,-14 2-3 0,-18-7 3 15,5-3 0-15,-18-6 0 16,0-7 4-16,0-4-14 16,-18-2 10-16,-33-7 0 15,-14-5 3-15,-11-3-1 16,-7 0-4-16,25 0-30 16,20 0-67-16,18 0 9 15,20-9-92-15,0-14-66 16,51-14-134-16</inkml:trace>
  <inkml:trace contextRef="#ctx0" brushRef="#br0" timeOffset="2386">9344 1231 420 0,'0'0'177'0,"0"0"-2"16,0 0-22-16,0 0-56 16,0 0 31-16,0 0-43 15,-148-140-34-15,110 135 3 0,-20 5-40 16,-11 0 5-1,-3 14-3-15,-4 29-12 0,4 11 15 16,-3 15-10-16,9 16 1 16,22 18 22-16,6 17-30 15,14 9 20-15,24 11-15 16,0-2 1-16,17-7-5 16,41-8-3-16,39-14 0 15,13-21-7-15,10-16 10 16,14-23-3-16,-10-21 0 15,-11-13 2-15,-10-15 1 16,1 0 0-16,-8-18-1 0,-14-25 32 16,-9-17 5-1,-12-12 20-15,-16-16-23 0,-24-15-33 16,-14-12 28-16,-7-5-31 16,0-8 0-16,-52 2 7 15,-6 3 1-15,-25 12-8 16,-13 17 0-16,-14 22-21 15,-17 35 10-15,-7 34-74 16,-1 3-67-16,12 45-214 16</inkml:trace>
  <inkml:trace contextRef="#ctx0" brushRef="#br0" timeOffset="21841">4444 1832 251 0,'0'0'88'0,"0"0"-53"0,0 0-3 16,0 0 32 0,0 0-19-16,0 0-18 15,7 0 23-15,-7 0-1 16,-7 0 11-16,1 0 18 0,-1 0-11 15,7 0 8-15,0 0-3 16,0 0-10-16,0 0 23 16,0 0-34-16,0 0 6 15,0 0 17-15,0 0-36 16,0 0 11-16,0 0-12 16,13 0-24-16,18 0 14 15,28 0-27-15,20-11 8 16,34 1 1-16,4 0-2 15,17 1-1-15,1 6-6 0,5 3 0 16,1 0-5-16,-6 0 6 16,6 0-1-16,-1 0 0 15,1 6 7-15,-3 2-8 16,3 4 1-16,-14-1 0 16,7-2-4-16,-6 2 5 15,-5-2-1-15,11 0 0 16,0 1 13-16,1-4-13 15,-12 3 0-15,5-6 0 16,-18 3-5-16,10-6 7 16,-17 2-2-16,-13 4 0 15,-18-3 10-15,-10 2-10 16,-11-1 0-16,-16-2 0 16,-4-2-9-16,6 0 12 15,1 3-3-15,-3-3 0 0,9 0 9 16,1 0-11-16,-7 0 2 15,-7 0 0-15,-11 0-10 16,-6 0 14-16,10 0-4 16,-17 0 0-16,17 0 9 15,-10 0-16-15,6 0 7 16,-2 0 0-16,-5 0-4 16,1 0 4-16,3 0 0 15,-3 0-1-15,-7 0 9 16,-7 0-11-16,0 0 3 15,0 0 0-15,0 0-5 16,0 0 7-16,0 0-2 0,0 0 0 16,0 0 10-16,0 0-6 15,0 0-4-15,0 0 0 16,0 0-2-16,0 0 2 16,0 0 0-16,7 0-2 15,7 0-2-15,3 0 1 16,3 0 3-16,-2 0 0 15,-5 0-3-15,-13 0 9 16,7 0-6-16,0 0 0 16,-7 0 8-16,0 0-11 15,7 0 3-15,-7 0 0 16,0 0-4-16,0 0 4 16,0 0-1-16,-14 0-28 0,-17 0-99 15,-13-3-182-15,-8-5-375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8:49.370"/>
    </inkml:context>
    <inkml:brush xml:id="br0">
      <inkml:brushProperty name="width" value="0.05" units="cm"/>
      <inkml:brushProperty name="height" value="0.05" units="cm"/>
      <inkml:brushProperty name="color" value="#3165BB"/>
      <inkml:brushProperty name="fitToCurve" value="1"/>
    </inkml:brush>
  </inkml:definitions>
  <inkml:trace contextRef="#ctx0" brushRef="#br0">199 192 511 0,'0'0'335'0,"0"0"-212"16,0 0-30-16,0 0 18 16,0 0 6-16,0 0-35 15,0 0-25-15,-199 22 0 16,199-19-25-16,0-3 3 15,0 0-8-15,38 0-18 16,20 0 24-16,31-3-2 16,21-19-10-16,18-7 5 15,6-3-24-15,-17-2 3 16,-11 5-5-16,-27 4-13 16,-27 5-31-16,-14 8-81 0,-7 4-132 15,-11 5-184-15</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14:35.611"/>
    </inkml:context>
    <inkml:brush xml:id="br0">
      <inkml:brushProperty name="width" value="0.05" units="cm"/>
      <inkml:brushProperty name="height" value="0.05" units="cm"/>
      <inkml:brushProperty name="color" value="#ED1C24"/>
      <inkml:brushProperty name="fitToCurve" value="1"/>
    </inkml:brush>
  </inkml:definitions>
  <inkml:trace contextRef="#ctx0" brushRef="#br0">0 349 830 0,'0'0'151'0,"0"0"-61"16,0 0-16 0,0 0-4-16,0 0-22 0,0 0-18 15,192-86 26-15,-168 74-28 16,-17 2 12-16,-7-2 35 15,0 0-38-15,0 4 13 16,0-1-22-16,-7 3-18 16,0 6 7-16,-17 0-17 15,4 0-1-15,-18 6-10 16,0 23 16-16,11 8-5 16,3 2 0-16,24 2-1 15,0 0-13-15,0-7 10 0,30-9-5 16,22-2 7-1,-7-8-28-15,6-13 30 0,1-2 0 16,-14 0 0-16,-11 0-6 16,11-22 6-16,-7-7 0 15,7-4 1-15,-18 6 11 16,1 7-12-16,-11 5 0 16,-10 13 3-16,0-2 8 15,0 4-11-15,7 0 0 16,-7 0-1-16,7 0-18 15,0 6 16-15,17 17-11 16,-3 6 14-16,-1 5-2 16,4 0 2-16,-3-2 0 15,-11-9-4-15,4-6 13 16,-7-12-9-16,0-5 0 0,0 0 1 16,-7 0 26-1,17-16-5-15,-3-16 29 0,6-9-13 16,4-5-37-16,-10 5 33 15,10-6-32-15,-10 5 5 16,0 11-4-16,-7 7-3 16,3 16 0-16,-10 8-3 15,14 0-38-15,-7 12-39 16,6 30-51-16,-2 15-87 16,-11 12-52-16,0 0-153 15</inkml:trace>
  <inkml:trace contextRef="#ctx0" brushRef="#br0" timeOffset="977">914 663 553 0,'0'0'163'16,"0"0"5"-16,0 0-42 15,0 0-5-15,0 0-22 16,79-160-39-16,-55 121 23 16,-3-4-33-16,10-3-25 15,-17 0 38-15,10 6-61 16,-17 8 39-16,0 12-9 15,-7 15 3-15,0 5 22 16,0 0-51-16,0 0 0 16,0 0-6-16,0 0-8 15,0 2 8-15,0 30-12 16,0 2 12-16,-7 12 1 16,7-8 0-16,0-1-1 0,0-3 0 15,7-3 6-15,6-11-11 16,1-3 5-16,3-11-17 15,4-6 6-15,3 0 11 16,-3 0 0-16,10-8-1 16,-11-18 14-16,4 0-10 15,-3-5-3-15,3-5 3 16,-3 9-6-16,-8 4 3 16,5 9 0-16,-12 7 0 15,1 7 9-15,7 0-17 0,10 0 8 16,4 0 0-1,9 0-14-15,-6 21 14 0,0 2-1 16,-17-1-6-16,7 4 2 16,-4-5 5-16,-10-7 0 15,0-8 0-15,0-4-13 16,-1-2 13-16,1 0 0 16,4 0-5-16,-4 0 18 15,13-20-13-15,4-11 0 16,4 0 8-16,3-1-13 15,-11 6 5-15,-2 9 0 16,-18 12 4 0,0 5 5-16,0 0-9 0,0 0 0 15,13 0-27-15,18 16 27 16,4 10-9 0,16-3 9-16,-6-3-3 15,-7-12-16-15,0-3 18 16,-8-5-5-16,-2 0 6 15,10-1-6-15,0-23 6 16,-1-4 0-16,-9-3 0 16,-4 2 16-1,-10 0-13-15,-7 12 20 16,-7 3-15-16,0 6 41 16,0 4-38-16,0 4 0 15,0 0-11-15,0 0-1 0,0 20-3 0,0 32-13 16,0 20 17-16,-21 19 9 15,4 12-7-15,-11 20-2 16,4 20 4-16,-14 5 5 0,4-2-9 16,-4-12 0-16,0-22 9 0,18-20-13 15,-4-29 4-15,10-26 0 16,14-17-2-16,-14-18 19 16,-17-2-17-16,-7 0 23 15,-20-8-22-15,0-29 19 16,13-11-20-16,14-21-11 15,31-23-3-15,0-14-42 16,65-14 9-16,25-9-22 16,-1 12-59-16,0 18-14 15,-6 18-36-15,-11 27 26 16,4 14-19-16,-11 14-142 16</inkml:trace>
  <inkml:trace contextRef="#ctx0" brushRef="#br0" timeOffset="2547">2737 484 279 0,'0'0'267'0,"0"0"-83"16,0 0-5-16,0 0-31 16,0 0 15-16,0 0-36 15,7-46-14-15,-7 46-18 16,0-3-53-16,0 3 14 16,0 0-26-16,0 0-28 15,0 0 13-15,0 0-15 16,0 0-2-16,0 0-4 15,13 20-10-15,4 9 16 16,4 2 0-16,3-11-7 0,4-8 0 16,-4-10-8-16,-4-2 13 15,11 0-4-15,-3 0 10 16,3-20-4-16,-11-6 0 16,-2-3 3-16,-5-1 1 15,-13 1-4-15,7 6 0 16,-7 6 0-16,0 5 15 15,0 10-15-15,0 2 0 16,0 0-2-16,0 0-8 16,17 0-3-16,-3 8 13 15,7 10-15-15,3-3 26 16,3-5-11-16,-3-4 0 0,-3-3 3 16,10-3-8-16,0 0 5 15,-10 0 0-15,-1-12 2 16,-3-5 10-16,-3-3-12 15,-14 0 0-15,0 2 4 16,0 2-3-16,0-7-1 16,0 5 0-16,-20 7-3 15,9 2 9-15,4 7-8 16,0 2 2-16,7 0-8 16,0 0 2-16,0 2-15 15,0 21 21-15,0 6-19 16,0-4 17-16,0-1 2 15,0-7-23-15,31-5-6 0,14-7 27 16,0-5-21-16,6 0 23 16,8 0-5-1,-14-20 15-15,-8-9-10 0,-16-9 0 16,-7-1 2-16,-14-10 15 16,0 1-9-16,0 0 14 15,-7 8 17-15,-21 2-36 16,4 15 40-16,4 9-21 15,13 8-19-15,7 6 10 16,0 0-13-16,-11 0-9 16,5 41 8-16,-1 13-3 15,0 14 4-15,0 1 0 16,7-6 4-16,0-9-2 16,0-8-2-1,7-6 0 1,0-9-3-16,6-5 11 15,-2-9-9-15,-4-8 1 0,6-9-15 0,1 0 9 0,10 0-7 16,4-6 13-16,10-20 1 16,6-5 8-16,-6 2-9 15,-7 5 0-15,-10 14-3 16,-8 5-12-16,12 5 14 16,-5 0-2-16,-3 0-6 15,11 2 1-15,-4 15 8 16,3 0 0-16,4 4 2 15,0-7-6-15,-3-8 4 16,10-4 0-16,6-2 2 16,-6 0 9-16,7-18-9 15,-18-9-2 1,-3-2 8-16,-10-5 10 16,-14-4-15-1,0 1 1-15,0 3 10 16,-20 6-3-16,-11 5 5 15,0 11-16-15,17 6 3 16,7 6-11-16,7 0 8 0,0 23-1 0,0 17-10 16,7 9 21-1,7-3-10-15,10-9 0 16,-11-6 3 0,1-7-11-16,3-8 8 15,-3-10 0-15,-7-3-4 16,10-3 5-16,11 0-1 15,10-3 0 1,6-19 8-16,1-6-4 0,-18 7-4 16,4-5 0-16,-17 5-1 0,10 1 12 15,-3 6-11-15,-14 6 0 16,10 3 4 0,-3 5-14-16,10 0 10 15,-10 0 0-15,13 13-10 16,-10 16 8-16,11 3 2 15,-4-4 0-15,3-5 3 16,11-3-9-16,0-12 6 0,0-2 0 16,-11-6 2-16,4 0 10 0,7 0-12 15,-10-23 0-15,-4-5 3 16,7-4-3 0,-31-5 0-16,0 0 0 0,0 3 3 15,0 2 14-15,0 12-13 16,-18 5 3-16,5 13 1 15,13 2-6-15,-7 0-2 16,7 0-8-16,0 30 3 0,0 9 5 16,0 10 0-16,0-10 0 0,0-5 6 15,14-9-11-15,23-1 5 16,8-10-9-16,13-2 4 16,1-6-51-16,3-4-21 0,-21-2-174 15,-10 4-368-15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3:26:04.005"/>
    </inkml:context>
    <inkml:brush xml:id="br0">
      <inkml:brushProperty name="width" value="0.05" units="cm"/>
      <inkml:brushProperty name="height" value="0.05" units="cm"/>
      <inkml:brushProperty name="color" value="#3165BB"/>
      <inkml:brushProperty name="fitToCurve" value="1"/>
    </inkml:brush>
  </inkml:definitions>
  <inkml:trace contextRef="#ctx0" brushRef="#br0">27788 9757 536 0,'0'0'326'0,"0"0"-184"0,0 0 17 15,0 0-19-15,0 0-36 16,0 0-21-16,21-128-23 16,-21 128 0-16,0 0-22 15,0 0-28-15,0 0 3 16,-14 6-13-16,-6 28-1 16,-11 10 1-16,7 16 3 15,3-1 4-15,21 2-7 16,0-1 4-16,14-6-7 62,54-8 3-46,29-12 0-16,13-11 31 0,10-17-2 0,-3-6 14 0,-21 0 0 16,-20-29-9-16,-25-17 21 0,-16-8-22 0,-18-18-9 15,-17-5 10-15,0-6-33 16,-58 3 7-1,-18 12-8 1,-7 13 7-16,11 24-17 16,10 11 9-1,11 20-15-15,6 0-7 16,0 20-77 0,11 37-11-1,17 18-21-15,17 11-141 16,10-4-268-16</inkml:trace>
  <inkml:trace contextRef="#ctx0" brushRef="#br0" timeOffset="-116568">26698 10298 820 0,'0'0'263'0,"0"0"-133"16,0 0-102-16,0 0-28 15,0 0-219-15</inkml:trace>
  <inkml:trace contextRef="#ctx0" brushRef="#br0" timeOffset="-319270">2726 1360 715 0,'0'0'230'0,"0"0"-96"0,0 0 33 15,0 0-48-15,0 0-45 16,0 0-19-16,0-7-28 15,0 7 13-15,0 0-22 0,0 2-15 16,0 11-1 0,0 5-2-16,-14 14 0 0,0 6-2 15,-3 1 9-15,10-4-6 16,7-1-1-16,0-8 0 16,0-3-10-16,0-6 4 15,24-6 3-15,-10 1 1 16,7-10 4-16,3-2 7 15,7 0-3-15,-4 0-1 16,-3-2 19-16,-3-24-9 16,3 1 18-16,-17-7 2 15,-7 1-33-15,0 2 22 16,0 0-19-16,-38 4-3 16,0 5-4-16,1 8 2 0,9 4-4 15,-3 8-4-15,10 0-55 16,4 6-45-16,10 19-125 15,7-2-240-15</inkml:trace>
  <inkml:trace contextRef="#ctx0" brushRef="#br0" timeOffset="-318759">3111 1043 710 0,'0'0'242'0,"0"0"-99"0,0 0 25 16,0 0-40-1,0 0-47-15,0 0-46 0,-227-96-19 16,165 96 17-16,-3 29-33 16,-18 13 9-16,4 18-2 15,11 6 0-15,9 14-2 16,1 9-5-16,20-4 0 15,7 4-5-15,31-3 5 16,0-6 0-16,17-2-3 16,35-10-1-16,6-11 3 15,7-14 1-15,11-11-8 0,-4-13 3 16,4-13 4 0,-4-6 1-16,11 0 21 15,-1-15-5-15,8-24 27 16,-8-15-1-1,4-15-14-15,3-11 12 16,-13-9-29-16,-24-2 4 16,-21 4 16-1,-31 0-29-15,0 6 20 16,-55 4-22-16,-25 8 4 16,-9 15-12-1,-7 15 6-15,0 11-3 16,13 21 2-1,0 7-46 1,18 11-13 0,14 41-62-1,-1 17-144 1,7 9-306 0</inkml:trace>
  <inkml:trace contextRef="#ctx0" brushRef="#br0" timeOffset="-318065">2193 1921 788 0,'0'0'164'0,"0"0"-35"0,0 0 44 0,0 0-40 16,0 0-71-16,0 0-37 16,-21 3-3-16,-10 26 6 15,-6 17-2-15,-15 8 8 16,-6 6-7-16,-11 9-5 16,-3 0 12-16,6-4-19 15,4-4-9-15,11-8 15 16,13-2-20-16,4-10 1 0,3-4 2 15,10-11 5 1,11-11-9-16,3-7 0 0,7-8 2 16,0 0-5-16,0 0 7 15,0 0-4-15,0 0 12 16,0 0-7-16,0 0 11 16,0 0 0-16,0 0-10 15,0-6 20-15,0-6-24 16,0-4 1-16,0-7-3 15,-7 3 7-15,0 0-7 16,7 2 0-16,-7 10 0 16,-10 2-6-16,17 3 6 0,-7 1 0 15,7 2-1 1,0 0 4-16,-7 0-3 0,7 0 0 16,0 0-4-16,0 0-6 15,0 0 7-15,0 0 2 16,0 0-3-16,-7 19-11 15,-6 19 15-15,-5 7 0 16,12-5 3-16,6 0-12 16,0-11 9-16,0-6-1 15,6-6-4-15,19-6 0 16,-5-7 5-16,18-2 0 16,0-2 1-16,0 0 2 15,6 0-1-15,1-17 0 16,-4-3 0-16,-10 3 7 15,-7-4-9-15,-3 2 0 16,-14 1-43-16,-7 2-68 16,0 14-29-16,0 2-145 0,0 0-321 15</inkml:trace>
  <inkml:trace contextRef="#ctx0" brushRef="#br0" timeOffset="-317397">364 3383 575 0,'0'0'269'16,"0"0"-185"-16,0 0 50 16,0 0-18-16,0 0-34 15,0 0-35-15,0 0 2 16,103-77-6-16,-89 68-4 15,-7 6-6-15,-7 3 20 16,0 0-29-16,0 0-6 0,0 0 0 16,0 0-13-16,0 0-5 15,0 0 0-15,0 0-14 16,0 6 11-16,6 16-13 16,5 13 16-16,3 5-1 15,-8 3 5-15,1 3-4 16,10-7 0-16,-10-4 6 15,0-12-9-15,0-9 3 16,0-8 0-16,-7-3 2 16,0-3 3-16,0 0-5 15,0 0 0-15,0 0 5 16,0 0-11-16,-14 0 16 0,-24 0-10 16,1 0 2-16,9 2 6 15,11 2-8-15,10-2 0 16,7 1 4-16,0 3-14 15,0-6 9-15,0 3-8 16,0 2 7-16,38-2-12 16,27-3 13-16,25 0 1 15,13-8-21-15,3-18-6 16,-34-3-53-16,-20 3-79 16,-21-5-69-16,-17 3-285 15</inkml:trace>
  <inkml:trace contextRef="#ctx0" brushRef="#br0" timeOffset="-316868">814 2914 687 0,'0'0'205'15,"0"0"-67"-15,0 0 39 16,0 0-19-16,-223-97-85 15,171 97-30-15,-13 5 1 16,-11 35-35-16,-3 12 7 16,-3 16-7-16,-1 10-2 15,18 7-4-15,13 10-3 16,21 1 0-16,31-1-4 16,0-3 5-16,24-7-1 15,35-13 0-15,13-9-10 16,4-17 10-16,-1-15-1 15,-3-16 1-15,4-15 2 16,3 0 1 0,17-24 9-16,18-21 4 15,-4-7 8-15,-14-2 19 16,-6-6-17-16,-25-5 4 16,-3 2 21-1,-18-4-40-15,-23-2 24 16,-21 7-11-16,-7-1-16 15,-51 0-12-15,-25 5 4 0,-6 8 0 0,-1 7-6 16,8 11-12-16,10 12-3 16,27 20-23-16,0 0-78 15,14 14-35-15,4 28-172 16,20-1-257-16</inkml:trace>
  <inkml:trace contextRef="#ctx0" brushRef="#br0" timeOffset="-315053">4772 3028 786 0,'0'0'198'0,"0"0"-64"16,0 0 35-16,0 0-59 16,0 0-52-16,0 0-55 0,24-63-2 15,14 63 10 1,-11 8-7-16,-13 16-4 0,10 5 0 16,-24 5 10-16,0 3-18 15,0 6 8-15,-31-1 0 16,-21 1 11-16,-13-5-1 15,-4-7-10-15,18-8 2 16,23-9 9-16,21-5-15 16,7-7 4-16,0 2 0 15,0-4-7-15,42 0 12 16,40 0-5-16,32 0 12 16,-11 0-7-16,-14 0-7 15,-17-6 2-15,-13-3-33 16,-14 0-27-16,-8 1-201 15,-23 0-53-15,-14 2-356 16</inkml:trace>
  <inkml:trace contextRef="#ctx0" brushRef="#br0" timeOffset="-314350">5150 2771 536 0,'0'0'153'0,"0"0"-7"16,0 0 38-16,-199-183-36 16,133 151-45-16,-9 7-15 15,-8 7-25 1,4 7-14 0,-17 11-16-1,-1 0-24 1,8 15 19-1,7 33-28 1,16 29 2 0,15 21 11-1,20 16-10-15,24 3-1 16,7 6 0 0,20 0 5-1,56-4-8 1,20-3 1-16,21-18 0 15,10-17-3 1,8-21 4-16,6-26-1 16,-7-16 0-1,-4-18 5-15,-9 0 0 16,-4-20 7-16,3-20 1 16,-17-12 42-1,0-16-22-15,-20-9 5 16,-18-18 5-1,-27-16-31-15,-31-12 23 16,-7-8-35 0,-66 2 0-16,-61 14-2 15,-21 21 2 1,-24 31 0 0,-10 26-3-16,3 31-46 15,7 6-33 1,25 37-52-16,19 27-135 15,42 12-232-15</inkml:trace>
  <inkml:trace contextRef="#ctx0" brushRef="#br0" timeOffset="-313441">539 4003 685 0,'0'0'215'0,"0"0"-73"16,0 0 14-16,0 0-16 16,0 0-46-16,0 0-64 15,0-26 14-15,0 38-25 16,0 25-17-16,0 17 25 15,10 18-3-15,-3 11 3 16,0 6-4-16,0 8-13 16,0 3 21-16,7-3-19 15,-4-3-11-15,-3 0 12 16,0-5-6-16,7-9-6 0,-8-14-1 16,5-23 11-16,-4-14-13 15,-7-15 2-15,0-12 0 16,0-2-3-16,0 0 9 15,0 0-6-15,0 0 11 16,0-20-5-16,-18-17 13 16,-16-14-19-16,-4-3 6 15,7 2-4-15,4 6 4 16,-4 12-6-16,10 8 0 16,-3 15 3-16,17 5-7 15,7 6 4-15,0 0-9 16,0 0 4-16,0 17-15 15,0 23 20-15,14 6-9 16,17 0 7-16,7-9-1 16,6-6-1-16,8-8 4 0,6-11 2 15,8-6 4-15,3-6-6 16,3 0 7-16,-3-12 0 16,3-14 3-16,-3 1-10 15,-35 8 3-15,-10-4 6 16,-17 4-3-16,-7 0-5 15,0-7-1-15,0 11-33 16,0 4-12-16,-14 9-49 16,-17 0-106-16,0 17-78 15,-3 29-138-15</inkml:trace>
  <inkml:trace contextRef="#ctx0" brushRef="#br0" timeOffset="-312861">512 5704 893 0,'0'0'127'0,"0"0"10"16,0 0 25-16,0 0-31 0,0 0-93 15,0 0-8 1,-31-17-30-16,31 17-2 0,0 0 2 16,24 0 0-16,3 0 4 15,11 0-3-15,7 0 12 16,-1 0-11-16,-6 6-2 16,-3 2 1-16,-11 4-2 15,-10-3 1-15,-14-1-2 16,0 10-4-16,0 4-5 15,-28 6 11-15,-27 7 0 16,3-7 1-16,18-8-3 16,10-4 5-16,17-12-3 15,7-1 0-15,0 0-6 0,0 0 2 16,0 2-2-16,7 4-8 16,24 0 13-16,-4-1-13 15,4 1 14 1,-10 3 0-16,10-1 0 0,-7 1 0 15,-10 2 0-15,6-1 8 16,-9 2-12-16,-11-3 8 16,0-1-4-16,0-3 1 15,0 7 8-15,-11-5-9 16,-33 5 7-16,-1-2-6 16,-7-5 1-16,18-6-2 15,10 2-38-15,17-4-55 16,0 0-65-16,7 0-61 15,0-9-106-15</inkml:trace>
  <inkml:trace contextRef="#ctx0" brushRef="#br0" timeOffset="-312394">1007 5427 700 0,'0'0'165'0,"0"0"1"16,0 0 11-16,0 0-47 16,-220-115-54-16,165 115-39 15,-4 0-4-15,-13 18-14 16,-10 33-17-16,-15 12 27 0,8 14-26 16,-1 12 2-16,25 0 3 15,7 10 3-15,13 13-11 16,21 8 0-16,24-3-4 15,0-2 0-15,38-15 1 16,20-21 3-16,18-18-1 16,-11-18-2-16,0-23 3 15,11-18 0-15,20-2 2 16,14-14 13-16,11-25-2 16,6-13 7-16,-24-5 23 15,-7-9-21-15,-6-15 15 0,-11-4-13 16,-17-6-23-1,-28-1 30-15,-34 3-27 0,0 4-1 16,-45 4-3-16,-27 10-2 16,-17 11-1-16,-1 8 3 15,8 12-28-15,17 12 6 16,6 22-65-16,14 6-67 16,15 9-149-16,9 25-274 15</inkml:trace>
  <inkml:trace contextRef="#ctx0" brushRef="#br0" timeOffset="-306778">1822 5956 267 0,'0'0'219'0,"0"0"-145"0,0 0 61 16,0 0-12-16,0 0-40 16,0 0-12-16,-79 0-38 15,79 0 12-15,0 0-15 0,0 0-28 16,6 6 5-16,39-4-2 15,51 4 5-15,45-6 28 16,52 0-22-16,51 0 22 16,21 0-18-16,17 0-15 15,-7 0 16-15,-38 0-11 16,-37 0 2-16,-42 0 16 16,-55 0-24-16,-31 0 18 15,-34 0-4-15,-24 0-15 16,-4 0 20-16,-10 0-18 15,0 0 3-15,0 0 12 16,0 0-17-16,0 0 5 16,0 0-4-16,0 0 3 15,0 0-10-15,7 0 3 16,0 0 0-16,6 0 5 0,-6 0 1 16,11 0-5-1,-18 0-1-15,6 0 3 0,-6 0 1 16,0 0-4-16,0 0 0 15,0 0 2-15,0 0 10 16,0 0-12-16,0 0 0 16,0 0 5-16,0 0-7 15,0 0 2-15,0 0 0 16,0 0-3-16,0 0 3 16,0 0 0-16,0 0 0 15,0 0 4-15,0 0-8 16,0 0 4-16,0 0 0 15,0 0 0-15,0 0 10 0,0 0-8 16,0 0-2-16,0 0 5 16,0 0-13-16,0 0 8 15,0 0-21-15,0 0-63 16,0 0-106-16,-6 0-140 16,-1 6-476-16</inkml:trace>
  <inkml:trace contextRef="#ctx0" brushRef="#br0" timeOffset="-305991">5071 5699 300 0,'0'0'316'0,"0"0"-149"15,0 0-8-15,0 0-10 16,0 0 13-16,0 0-60 16,0 0-38-16,0-55-7 15,0 55-42-15,0 0 2 16,0 0-17-16,0 0-1 16,0 23-2-16,-10 11 5 15,-4 15-2-15,-7-1 12 16,-3-2-5-16,4 0-4 15,-5-6-3-15,19-12 8 16,-8-10-12-16,14-4 4 16,0-11 0-16,0-1-7 0,0-2-3 15,0 0 5 1,27 0 5-16,11 0 0 0,7 0 1 16,6-5-1-16,-13-6 0 15,7 2-6-15,0-3 9 16,-8 4-3-16,-9-4 0 15,3 7 6-15,-17 0-10 16,-14-1 4-16,0-1 0 16,0-4 9-16,0-3-4 15,0-3-5-15,0-1 19 16,0 2-15-16,0 1 24 16,0 4-4-16,-7 2-6 15,0 7 15-15,7 2-30 16,0 0 15-16,0 0-18 0,0 0 7 15,0 0-18-15,-7 8 10 16,0 29 0-16,-10 13-9 16,10 9 18-16,0-8-8 15,7 0 0-15,0-5 6 16,0-9-9-16,0-5 3 16,0-6-20-16,0-7-19 15,0-1-83-15,0-4-53 16,-14 1-68-16,4-4-120 15</inkml:trace>
  <inkml:trace contextRef="#ctx0" brushRef="#br0" timeOffset="-305388">5484 5384 516 0,'0'0'112'0,"0"0"-4"15,-169-186 38-15,117 151-13 16,-3 13-15-16,4 14-45 16,-8 8-11-16,-6 2-36 15,-11 49-1-15,-20 21-5 0,14 16-13 16,9 7 22-16,15 5-18 15,20 1-10-15,7 10 18 16,4 6-14-16,10 6-3 16,17-3-2-16,0-5 7 15,0-10-10-15,37-16 3 16,15-15-1-16,17-14-1 16,10-17-11-16,17-17 12 15,24-12 1-15,4-14 0 16,17 0 11-16,10-28-11 15,-13-18 4-15,-4-9 12 16,-20-9 3-16,-28-7 36 16,-18-17 3-16,-9-12-28 15,-28-17 7 1,-18-3-28 0,-13 0 3-1,-13 9 0-15,-39 10-4 0,-30 7-8 16,-8 8 0-1,-27 9 0-15,-10 11-8 0,-14 18 0 16,0 19-49 0,7 27-57-1,17 2-103-15,21 31-167 16</inkml:trace>
  <inkml:trace contextRef="#ctx0" brushRef="#br0" timeOffset="-304828">4002 5699 569 0,'0'0'183'0,"0"0"-19"0,0 0-42 15,0 0 8-15,0 0-35 16,0 0-20-16,0-15-10 16,0 15-32-16,0 0 6 15,6 0-30-15,-6 0-9 0,7 0 0 16,11 20-11-1,9 9 11-15,18 11 8 0,6-3-3 16,11 0 6-16,-3-3-8 16,-8 0 0-16,8-5 0 15,-8-3 4-15,-13-6-7 16,-24-9 0 0,-4-2 12-16,-10-7-23 0,0 5 11 15,-17 13-14-15,-41-1 14 16,-32 13 17-16,-6 3-16 15,6-1-1-15,11 6-66 16,11 5-74-16,16 2-175 16,21-2-430-16</inkml:trace>
  <inkml:trace contextRef="#ctx0" brushRef="#br0" timeOffset="-303556">5112 3992 541 0,'0'0'200'0,"0"0"-33"15,0 0-58-15,0 0 20 16,0 0-44-16,0 0-29 16,0-41 9-16,0 41-41 15,0 0 3-15,0 0-26 16,0 0 8-16,0 12-18 0,0 25 18 16,0 23-9-16,0 15 18 15,-7 4-18-15,-6 7 29 16,6 0-19-1,7-3-1 1,0-9 10 0,0-13-18-16,0-12 5 15,0-10-6 1,0-10 11-16,0-12-13 16,0-3 2-1,0-6 0-15,0-8-2 16,0 4 7-16,0-4-5 0,0 0 4 0,0 0 3 0,0 0 10 0,0 0 8 15,0 0 17-15,0 0 8 0,0-18-31 16,-14-4-4 0,-17-7-15-16,0 0 15 15,4-2-13-15,2 5-2 16,5 6 0 0,3 9-2-1,10 5 6-15,7 6-4 16,0 0 0-16,0 0-3 0,0 0-7 0,0 0 7 0,0 0-1 0,0 14-3 15,0 18-8-15,0 3 15 16,7 4 0-16,24-5 8 16,6-2-14-16,1-4 6 15,14-10 0-15,-25-4-5 16,18-5 5-16,-7-9 0 16,0 0-1-16,-11 0 4 0,4 0 2 15,-7-23 0-15,-10-9-1 16,0-5-2-16,-14-9-2 15,0 2-39-15,0 5-45 16,0 7-68 0,-7 10-103-16,-7 2-158 0</inkml:trace>
  <inkml:trace contextRef="#ctx0" brushRef="#br0" timeOffset="-292927">2994 2222 211 0,'0'0'104'0,"0"0"20"15,0 0-48-15,0 0-16 16,0 0-1-16,0 0-49 16,0 0-6-16,0-15 5 15,0 13-3-15,0 2-5 16,0 0-1-16,0 0 5 15,0 0 15-15,0 0 3 16,0 0 15-16,0 0 15 0,0 0-28 16,0 0 22-16,0 0-5 15,0 0-26 1,0 0 21-16,0 0-15 0,0 0-5 16,0 0 16-16,0 0-27 15,0 0 12-15,0 0-3 16,0 0 7-16,0 0 1 15,0 0-23-15,0 14-1 16,0 12 1-16,-24 17 45 16,10-3-25-16,-6 5-4 15,-4 1-1-15,10 3 6 16,-10 2-3-16,10 1-17 16,0 5 16-16,-10 6-16 15,17-3 7-15,-13 2-4 16,-4 1 7-16,3-2-6 0,-3-1-5 15,3-6 4-15,-3-2-1 16,4-1 6-16,-4 3-5 16,3-4 9-16,-10 4-13 15,17-9 29-15,0 1-29 16,-10-1 4-16,11 4 4 16,-1 4-5-16,-10-3 6 15,10 1-3-15,-17 5 0 16,10-6 9-16,-3 2-9 15,4-1-3-15,6-3 8 16,-3-1-7-16,-4-5-2 16,14-7-2-16,-10-1 9 15,10-4-6-15,0-3-3 16,-6-1 0-16,6 3-1 0,-17-1 3 16,17-2-2-16,-17 3 0 15,10-1 11-15,0-5-11 16,-3 5 0-16,3-8 0 15,7 6-4-15,-6-1 11 16,-5-1-7-16,12 7 0 16,-15 3 7-16,-3 3-6 15,3 9-1-15,-3-2 3 16,4-5 23-16,6 4-25 16,-3-6 14-16,-4 1-3 15,4-4-8-15,-4-3 11 16,14 1-15-16,-17-1 1 15,17 3 8-15,-13 1-1 0,3 2-4 16,3-3 2-16,-7 1 2 16,4 2 1-16,-4-6-9 15,-3-2 4-15,11-9 0 16,6-8 2-16,7-10-6 16,0 1 0-16,-7 0 4 15,7-3-11-15,0 2 7 16,0 2 0-16,0-2-2 15,0 7 5-15,-7 5-3 16,-10 4 0-16,3 4 11 16,-7 1-9-16,4 3-2 15,-4 0 0-15,-3 2-3 16,4-5 8-16,6-6-5 0,4-11 0 16,10 0 2-16,0-1-7 15,-14 1 5-15,14 5 0 16,-7-2-2-16,0 6 5 15,-10-3-3-15,3 4 0 16,1 4 6-16,6-5-7 16,0-7 1-16,7-2 0 15,-11-6-8-15,11 0 14 16,0 0-6-16,0 0 0 16,0 0 7-16,0 0-3 15,0 0-4-15,0 0 0 16,0 0 5-16,0 0 6 0,0 0-9 15,0 0 31-15,0-21-32 16,-13-5 29-16,6-8-30 16,-17-5 0-16,17-1-4 15,0 4 4-15,0 5 0 16,0 6-1-16,7 2 14 16,0 4-17-16,-7 4 4 15,7 0 0-15,0 7-3 16,0 5 5-16,0 0-2 15,0 3 0-15,0 0 1 16,0 0-4-16,0 0 3 16,0 0 0-16,0 0-6 15,0 0 8-15,0 0-2 0,0 0 0 16,0 0 0 0,0 0-5-16,0 0 5 0,0 0-8 15,0 3-3-15,0 17 5 16,0 9 6-16,0 2-6 15,0 7 13-15,0-1-11 16,0-7 4-16,0 2 0 16,0-6-3-16,7-9 7 15,14 1-4-15,-4-1 0 16,-3-3 6-16,17-6-8 16,-11 1 2-16,1-4 0 15,10-1-9-15,-7-2 10 0,-3-2-1 16,10 0 0-16,-11 0 2 15,18 0-9-15,0-6 7 16,13-19-27-16,15-11-6 16,3-17-75-16,3-12-71 15,-3-15-89-15,-28-4-516 16</inkml:trace>
  <inkml:trace contextRef="#ctx0" brushRef="#br0" timeOffset="-289440">3469 1757 273 0,'0'0'226'0,"0"0"-123"16,0 0 14-16,0 0-27 15,0 0-3-15,0 0-17 16,0-10-38-16,0 10 1 0,0 0 15 16,0 0-39-16,0 0 17 15,0 0-4-15,7 2-20 16,30 19 24-16,8 8-2 15,7 2 14-15,-1 3-2 16,8 8-32-16,-1-3 26 16,4 4-23-16,-4-1-3 31,1-1 20-15,-1-5-22-16,-3-5-1 15,-13-5 7-15,2-2 5 16,-13-7-12-16,-10-3-1 15,-4-6 3 1,-3 1-7-16,-14-6 4 16,0-3 0-1,0 2 1-15,0-2 8 0,7 0-8 0,-7 0 1 16,0 0 6-16,0 0 3 0,0 0-7 0,0 0-4 16,0 0 1-16,0 0 12 0,0 0-13 0,0 0 0 15,0 0 6-15,0 0 4 16,0 0-8-16,7 0-2 15,-7 0 14-15,0 0-3 16,0 0-10-16,0 0-1 16,0 0 5-16,17 4-19 15,-3 2 14-15,-1-1 0 16,11 1 1-16,-10-3 10 16,-7 2-11-16,10-1 0 0,-3 1 4 15,7 4-10-15,3-1 6 16,-11 0 0-16,11 1-5 15,-17-6 13-15,-7-3-8 16,0 0 0-16,7 0 6 16,-7 0-7-16,0 0 1 15,0 0 0-15,0 0 16 16,0 0-10-16,0 0 33 16,0 0-4-16,0 0-28 15,0 0 22-15,0-14-29 16,0-3 0-16,0-3 0 15,0 0 10-15,0-6-10 0,0 0 0 16,0-3 5-16,0-2-13 16,0 3 8-16,0 2 0 15,0 0-4-15,0 3 14 16,0 6-10-16,0-1 0 16,0 2 6-16,0 4-14 15,0 4 8-15,0 5 0 16,0 3-6-16,0 0 13 15,0 0-14-15,0 0 7 16,0 0-11-16,0 0 0 16,0 0 5-16,0 17 6 15,0 3-11-15,0 0 20 0,0 3-9 16,0 3 0-16,0 3 8 16,0 0-16-16,0 5 8 15,0 0 0-15,0-3-5 16,0 1 13-16,0-9-8 15,-7-1 0-15,7-5 5 16,-7 0-14-16,7 1 9 16,0-4 0-16,0 1-4 15,0-8 14-15,0 0-10 16,0-5 0-16,0-2 4 16,0 0-12-16,0 0 8 15,0 0 0-15,0 0-3 16,0 0 13-16,-10 0-10 0,10 0 0 15,0 0 4-15,0 0-11 16,0 0 7-16,0 0 0 16,0 0-3-16,0 0 14 15,0 0-11-15,0 0 0 16,0 3 1-16,0-3-15 16,-7 0 14-16,-6 3 0 15,-18 0-9-15,-4-3 18 16,-27 0-5-16,4 0-4 15,-7 0 7-15,-4 0-21 16,-3 0 14-16,-11 0-36 16,7 8-46-16,4 10-120 0,3 2-100 15</inkml:trace>
  <inkml:trace contextRef="#ctx0" brushRef="#br0" timeOffset="-137109">1911 9318 912 0,'0'0'270'16,"0"0"-155"-16,0 0 5 0,0 0 14 15,0 0-83-15,0 0-14 16,0-47-7-16,0 47-26 15,0 4-1-15,0 27-3 16,-21 21 0-16,-16 20 7 16,-1 19-7-16,10 9 1 15,11 3 3-15,17 5 3 16,0-11-7 0,7-14 0-16,31-14-7 0,6-20-2 15,1-12-48-15,14-11-47 16,3-9-75-16,3-6-110 15,7 1-198-15</inkml:trace>
  <inkml:trace contextRef="#ctx0" brushRef="#br0" timeOffset="-136698">2692 9847 583 0,'0'0'336'16,"0"0"-175"-16,0 0-47 15,0 0 52-15,0 0-50 16,0 0-41-16,0-112-43 16,0 112-14-16,0 0-17 15,0 0-1-15,0 9-4 16,0 26-11-16,0 7 15 16,0 9-4-16,0-4 4 15,13-13 0-15,15-6-1 0,10-13 5 16,13-9-4-16,-6-6 0 15,0 0 2-15,6 0 7 16,-20-24-8-16,7-7 3 16,-17-10 16-16,3-9-8 15,-11-8 13-15,-6-5-9 16,-7 6-12-16,0 8 21 16,-31 12-25-1,-27 16 1-15,6 6-5 0,1 15-1 16,6 0 3-16,14 0 2 15,4 28-31-15,20 21-17 16,7 14-64-16,0-2-103 16,0 0-88-16,20-7-193 0</inkml:trace>
  <inkml:trace contextRef="#ctx0" brushRef="#br0" timeOffset="-136448">3231 9970 674 0,'0'0'252'0,"0"0"-69"16,0 0 8-16,0 0-41 16,0 0-95-16,0 0-18 15,0 0-33-15,7-11 2 16,-7 33-12-16,0 9 10 16,0 13-4-16,-31 2 2 0,-3 2 6 15,3-2-5-15,-7-7-3 16,18-4-66-16,-5-10-154 15,19-4-167-15,6-16-403 16</inkml:trace>
  <inkml:trace contextRef="#ctx0" brushRef="#br0" timeOffset="-136246">3847 9653 690 0,'0'0'284'0,"0"0"-100"16,0 0-9-16,0 0-54 0,0 0-72 16,0 0-49-1,0 15-13-15,0 41 13 0,0 9 5 16,0 7-1-16,0-9-2 16,-7-9-2-16,0-5 0 15,-10-9-159-15,10-12-192 16,0-10-301-16</inkml:trace>
  <inkml:trace contextRef="#ctx0" brushRef="#br0" timeOffset="-135982">4091 9192 810 0,'0'0'192'0,"0"0"-6"0,0 0-49 16,0 0-60-16,0 0-70 16,0 0 7-16,83 69 20 15,-11-9-6-15,-4 11-12 16,-9 4 6-16,-14 8-20 16,-32 9 5-16,-13 1-7 15,-20-4-16-15,-56-9-100 16,-20-14-217-16,-14-9-612 15</inkml:trace>
  <inkml:trace contextRef="#ctx0" brushRef="#br0" timeOffset="-134391">4875 9858 607 0,'0'0'172'0,"0"0"-24"0,0 0 10 16,0 0-52-16,0 0-16 15,0 0-46-15,-34-37-23 16,34 37 17-16,0 0-29 15,20 0-4-15,25 0-3 16,31-6 9-16,27-2 3 16,7-1-12-16,-7-5 5 15,-21 3-2-15,-23 2-5 16,-35 0 0-16,-17 7 11 0,-7-1-8 16,0-3 33-1,0-8 11-15,0-10-22 0,-31-1-12 16,3-7-13-16,-10 10 0 15,1 2 1-15,-1 2 7 16,3 1-5-16,5 6-3 16,5 2 1-16,12 7 2 15,13 2 0-15,0 0-3 16,0 0 0-16,0 0-2 16,24 0-1-16,20 0-11 15,22 25 14-15,-1 7-4 16,-3-6 4-16,-28 1 0 15,-3 9-4-15,-10-2 14 0,-4 5-10 16,-17-1 0 0,0 2 3-16,0 3-14 0,-45-4 8 15,-23 8-63-15,2-5-175 16,1 4-339-16</inkml:trace>
  <inkml:trace contextRef="#ctx0" brushRef="#br0" timeOffset="-131787">6611 9363 637 0,'0'0'147'0,"0"0"17"0,0 0-25 0,0 0-17 15,0 0-24-15,0 0-76 16,-24-62-3-16,24 62-19 15,0 34-10-15,17 18 8 16,4 11 2-16,10 4 0 16,-3 11-2-16,-4 2 12 0,-4-8-10 15,-3-15 0 1,4-20 2-16,-14-20-1 0,10-11-1 16,-17-6 0-16,0 0 17 15,7 0-17-15,0-12 33 16,13-25 50-16,5-14-62 15,-12-7 15-15,11-5-22 16,-3 9-6-16,-14 6 8 16,10 16-6-16,-10 16-3 15,-7 12-7-15,0 4-5 16,0 0-1-16,0 23-15 16,0 26 16-16,0 19-9 15,0 4 16-15,0 2-4 0,0-8-4 16,7-9-26-1,-7-14 18-15,7-17 1 16,6-17 13-16,-2-7-4 16,-4-2 13-16,13-5-6 0,11-36 18 15,7-21-16 1,14-15 28-16,-18-10-19 16,-3-1-4-16,-7-3 12 15,-10 10-17-15,-7 27 1 16,-7 20-6-1,0 23-6-15,0 11 3 16,0 0-35-16,0 21-62 0,0 35-54 16,-14 21-33-16,-3 14-157 15</inkml:trace>
  <inkml:trace contextRef="#ctx0" brushRef="#br0" timeOffset="-131323">7271 10021 334 0,'0'0'384'0,"0"0"-247"0,0 0 29 16,0 0-39-16,0 0-100 15,0 0 41-15,97-123-29 16,-70 81 21-16,-3-4 19 0,-3-3-46 16,-11-2 6-1,-3 1 2-15,-7 8-31 0,0 8 18 16,0 14-19-16,0 2 0 15,0 13 1-15,0 2 0 16,0 3-10-16,-7 0 0 16,7 0-8-16,-17 0 2 15,-10 23-13-15,-11 23 19 16,0 19-13-16,17 2 13 16,21-2-1-16,0-8-6 31,0-8-26-31,28-15 29 15,17-14-7 1,-8-14 11 0,15-6-2-1,-14 0 8-15,13-6-3 16,-13-19 5 0,-10-4-4-16,-21-5 10 0,-7 2-14 15,0 3-7 1,0 7-10-16,-21 8-50 15,7 10-71-15,14 4-90 0,0 0-164 0</inkml:trace>
  <inkml:trace contextRef="#ctx0" brushRef="#br0" timeOffset="-129484">8361 10130 248 0,'0'0'408'0,"0"0"-250"0,0 0-13 15,0 0-9-15,148-177-4 16,-110 117-62-16,-3-12 27 15,-5-5-47-15,-9-3-36 16,-4-3 17-16,-17 11-20 16,0 13 14-16,0 19 4 15,0 19-27-15,0 13 21 16,-7 8-23-16,7 0 8 16,-10 0-19-16,-17 29-1 15,-18 28 9-15,-7 26-15 0,8 14 23 31,6 3-5-31,24-6 0 0,7-14 4 16,7-14-12 0,0-20-11-16,0-15-7 15,21-14 20-15,3-11-37 16,-4-6 40 0,18 0 2-16,0-6 2 15,14-22 12-15,-8-7-13 16,1-5 4-1,-11-3 0-15,-3 3 7 16,-10 11-6-16,-4 15 0 16,-10 12 1-16,0 2-9 0,-7 0 3 15,7 0-20-15,0 22 19 0,10 16-17 16,4 1 18 0,-8-4 0-16,11-9 7 0,-17-9-10 15,0-8 3-15,10-7 0 0,-10-2-4 16,14 0 14-1,10-2-10-15,7-27 4 0,13-5 1 16,-6-7 7 0,-4-1-12-16,14-4 0 15,-10 3 3-15,-11 11 4 16,-3 13-7-16,-17 10 0 16,-14 9-1-1,17 0-7-15,-3 14-4 0,0 18 1 16,-1 5 6-1,-2 0-7 1,-4-5 12-16,-7-12 0 16,0-6-21-1,0-9 16-15,0-5-12 16,0 0 17-16,0 0 22 0,0 0-14 0,0-26 22 0,0-4-30 16,-7-5 4-16,-17-2-4 15,3 6 0-15,-3 8 0 0,3 4 3 16,-3 12-3-16,4 7-3 15,-11 0 2 1,-7 23-11-16,10 19 3 0,-3 10 9 16,25 0-8-16,6-4 2 15,0-5-49-15,6-6 7 16,32-9 18-16,-7-10-11 16,4-11 40-16,-11-7-9 15,3 0 10-15,-3 0 5 0,7-15-1 16,-10-13-1-16,-1-7 22 15,-2-2 4-15,-12-7 20 16,-6 10-14-16,0 9-7 16,0 7 16-16,0 12-39 15,0 6 20-15,0 0-25 16,0 0-25-16,0 18 15 0,0 22-7 16,14 5 17-1,10 1 0-15,11-6-22 0,2-12-1 16,-6-7 1-16,0-12-9 15,-10-9 25-15,0 0 3 16,3 0 3-16,-4-20 14 0,-2-12-11 16,-5-5 7-1,1-4 11 1,-7 2 0-16,3 7 23 16,-3 6-41-1,0 12 12-15,-7 11 11 0,0 3-25 16,0 0-2-16,0 0-16 0,7 17-23 0,0 19 39 0,10 3 1 0,4-5-17 15,3-5-1-15,3-7-23 16,-3-10 26-16,-3-5 9 16,-7-5-4-16,3-2 7 0,-10 0 4 15,13 0-1 1,-3-17 7-16,4-12 1 0,-7 1-8 16,-4-4 5-16,-3 0-2 15,-7 7 17-15,0 5 0 16,0 8-7-16,0 6 8 15,0 6-21-15,0 0-7 16,0 0-12-16,0 6-10 16,0 17 24-16,0 9 5 15,0-6-38-15,14-4 25 16,6-8-10-16,11-2 18 16,0-9-2-16,-3-3 7 0,3 0-1 15,-11 0 2 1,4-6-1-16,-17-14 14 0,7-9-13 15,-4-5 36-15,-10-3-11 16,0 0-12-16,0 3 34 16,0 5-31-16,0 15 2 15,0 5 9-15,0 9-27 16,0 0-2-16,-10 0-1 16,3 20-23-16,7 14 25 15,0 12-1-15,0-11 3 16,24-3-4-16,11-7-4 15,9-9 6-15,-6-1 0 16,7-6 0-16,0-3-1 0,-8-4 1 16,-16-2 0-16,3 0 5 15,-17 0 2-15,0-12-1 16,-7-2-5-16,0-2 7 16,0-2-11-16,0 12 3 15,0 1-19-15,0 5-45 16,0 0-108-16,0 0-99 15,0 16-83-15</inkml:trace>
  <inkml:trace contextRef="#ctx0" brushRef="#br0" timeOffset="-126490">15218 9355 805 0,'0'0'263'16,"0"0"-87"-16,0 0 1 15,0 0-90-15,0 0-39 16,0 0-32-16,-38-40-16 15,38 80 0-15,0 21 0 16,0 12 1-16,0 10 16 16,0 5-16-16,0 7 1 15,7-6 5-15,0-6 1 0,-1-7-16 16,5-5-10 0,-11-3-150-1,0-14-139-15,0-11-584 16</inkml:trace>
  <inkml:trace contextRef="#ctx0" brushRef="#br0" timeOffset="-128514">11339 9312 796 0,'0'0'183'0,"0"0"-35"15,0 0 37-15,0 0-56 16,0 0-60-16,0 0 5 16,0 0-59-16,0-105-1 15,0 113-14-15,0 30-24 16,0 15 24-16,0 16 0 16,0 11 0-16,0 6-2 15,-7 6 9-15,7-1-7 16,0-11 0-1,0-14 4 1,0-21-13-16,0-13-2 16,24-15-37-1,-17-14 23-15,-7-3-24 0,7 0 42 0,-7 0 3 16,0-28 7-16,0-16-9 16,-24-4 3-1,-10-1 3 1,-18 1-10-1,-3 4-4 1,-3 10 9 0,13 15 4-1,24 8-3 1,14 7 2 0,7 4 2-16,0 0-10 0,0 0 6 15,52 0-51-15,20 15 55 16,11 0 0-16,-1-11 7 15,-17-4-4-15,-6 0-3 16,-7 0 0 0,-15 0 10-16,-6 0-7 15,-10 0 18-15,-4 0 16 16,-17 0-26-16,0 0 30 0,0 0-26 16,0 0-12-16,0 0-3 0,0 0-13 15,0 29-4-15,-17 11 12 0,10 8 5 0,7-2 9 0,0-9-9 16,14-5 0-16,30-12 0 0,1-9 10 0,17-11-10 0,-10 0 11 0,-1-6-10 0,-6-22 30 0,0-7 5 0,-25-7-4 15,-6-3 18-15,-14-4-39 16,0 3 6-16,0 5-17 16,-34 5 3-16,-28 15-7 15,-4 10-6-15,1 11-33 16,-4 6-49-16,11 34-131 16,27 17-154-16,17 6-487 15</inkml:trace>
  <inkml:trace contextRef="#ctx0" brushRef="#br0" timeOffset="-126806">12807 9801 569 0,'0'0'171'0,"0"0"-19"15,0 0-13-15,0 0-25 16,0 0-12-16,-58-152-48 15,34 136 10-15,3 4-16 16,7 9-25-16,-3-1 1 16,-3 4-24-16,-18 0-1 15,-7 35-7-15,-13 12 12 16,6-2-4-16,21 3 0 16,10-2 0-16,21-3-9 15,0-6 9-15,0-11-12 16,35-6-5-16,3-11-3 15,-1-9 20-15,8 0 4 16,-7-9-4-16,0-20 19 0,-11-5-16 16,4-3 5-16,-17 0 27 15,-7 8-15-15,-7 3 14 16,0 14-5-16,0 8-15 16,0 1 4-16,0 3-18 15,0 0-10-15,0 0 4 16,0 17-24-16,0 14 30 15,0 9-10-15,7-2 10 16,17-10-1-16,-10-3-14 16,17-5 14-16,6-10-5 15,-2-5 7-15,3-5-1 16,-1 0 0-16,8 0 5 16,-7-25 3-16,13-8-7 15,-6-3 2-15,14-4 7 0,-15-1-5 16,1 7 2-1,-17 9-5-15,-4 11 3 0,-11 11-6 16,-6 3 1-16,0 0-11 16,3 18-1-16,4 15-5 15,0 1 15-15,-7-2 1 16,3-4-1-16,-3-5-4 16,0-9 6-16,0-5-2 15,0-7-3-15,-7-2 8 16,6 0-3-16,-6 0 12 15,0-13-5-15,0-19 5 16,0-5-10-16,0-3 1 0,-20 3 13 16,-11 6-14-16,3 11 4 15,-3 5-6-15,1 15-15 16,2 0 13-16,-10 17-10 16,0 24 12-16,11 7-8 15,3 3 4-15,10-1 0 16,14-9-25-16,0 0-10 15,7-13 13-15,24-8 9 16,3-7 7-16,11-11 3 16,-7-2 8-16,0 0-1 15,-11-12 9-15,-3-19-8 16,7-12 19-16,-10-9-1 16,-8-11 0-16,12-14 22 0,-12-6-23 15,1-5 10-15,-4 7-18 16,-10 10-3-16,0 23 10 15,0 19-11-15,0 15 4 16,0 14-2-16,0 0-8 16,-10 0-10-16,-11 40-8 15,-10 25 17-15,-3 24-4 16,3 5 5-16,7-2-5 16,17-3 3-16,7-18-39 15,0-11 29-15,31-11-4 16,7-18-5-16,7-11 20 15,-11-12-11-15,11-8 10 16,-1 0-7-16,-6 0 16 16,14-16-7-16,-14-14 1 15,13 0 8-15,-6-2-8 0,-14 6-1 16,-4 6 0-16,-3 13 13 16,-10 0-12-16,-7 7-2 15,7 0 0-15,3 0-15 16,-3 7 11-16,0 9-2 15,3 1 2-15,-10-3 2 16,0-2-5-16,-1-10 8 16,-6-2 0-16,0 0 2 15,0 0-5-15,0 0 8 16,0 0-1-16,0-14 14 0,0-11-15 16,0-4-3-1,0 6 5-15,-6 0 0 0,-25 6 0 16,10 9-5-1,-17 8-2-15,-7 0-4 0,1 3 1 16,16 34 1-16,-3 3 4 16,11 5-14-16,20-2-7 15,0-5-2-15,0-10 1 16,13-8 14-16,25-10-10 16,-10-3 7-16,10-7 11 15,-1 0 0-15,-9 0 0 16,10-22 1-16,-7-13 5 15,-11-5 21-15,4-17 4 16,-3-6 15-16,-4-12-1 16,-10-1-18-16,0 5 13 0,-7 7-34 15,0 21 9-15,0 20 11 16,0 14-18-16,0 9 7 16,0 0-15-16,0 4-24 15,-14 32 16-15,-10 19-4 16,3 19 12-16,11 1 0 15,10-1-15-15,0-5-17 16,0-10-40-16,38-1-16 16,14-12 14-16,9-12-99 15,5-11-73-15,-8-13-150 16</inkml:trace>
  <inkml:trace contextRef="#ctx0" brushRef="#br0" timeOffset="-125343">16380 9535 170 0,'0'0'575'0,"0"0"-414"16,0 0-20-16,0 0-24 16,0 0-1-16,0 0-26 15,31-111-43-15,-31 111-6 16,0 0-41-16,7 11-1 16,-1 26-4-16,1 20 0 15,0 28 5-15,4 11 1 16,-5 7 6-16,-6-6-4 15,7-11-3-15,0-18 0 16,7-19 3-16,-7-20 2 0,3-19-5 16,-10-10 0-1,0 0 1-15,0 0 1 0,0 0 0 16,0-8 3-16,0-20-5 16,0-9 0-16,0-4-1 15,-17 1-1-15,-4 6-15 16,-3 5 16-16,10 9-12 15,1 9-5-15,6 5 16 16,7 6-17-16,-10 0 14 16,10 0 4-16,0 0-14 15,0 0 12-15,0 0-19 16,37 6-5-16,15 9 24 16,17-7 6-16,10-8 4 15,10 0-7-15,-13 0 5 0,-4 0 4 16,-10 0-9-16,-17 0 11 15,-18-8 17-15,-10 2-11 16,-17 3 21-16,0 3-1 16,0 0-28-16,0 0 10 15,0 0-19-15,0 0-7 16,0 0-1-16,0 17-32 16,0 9 40-16,0 5 1 15,0-3 2-15,0-2-6 16,0-8 3-16,14-10-1 15,-7-5-6-15,0-3 13 16,7 0-6-16,16 0 9 0,1-20-7 16,7-11 13-16,-17-1 3 15,-7-3-1-15,-14 1 18 16,0 7-21-16,0 3 1 16,0 4-15-16,-28 3-15 15,-10 8 10-15,-6 9-12 16,-1 0-42-16,7 9-21 15,11 28-81-15,9 3-87 16,18 0-137-16</inkml:trace>
  <inkml:trace contextRef="#ctx0" brushRef="#br0" timeOffset="-125019">17772 9535 366 0,'0'0'490'0,"0"0"-331"15,0 0 35-15,0 0-44 16,0 0-58-16,0 0-66 16,0-63-20-16,0 78-12 15,0 27-9-15,0 15 15 16,0 17-1-16,0-3 8 15,0 2-7-15,0-11 0 0,0-7 5 16,0-12-15-16,0-15-27 16,11-4-67-16,-5-13-15 15,-6-7-63-15,0-4 5 16,0 0 36-16,-6-15-55 16,-25-14-91-16</inkml:trace>
  <inkml:trace contextRef="#ctx0" brushRef="#br0" timeOffset="-124291">17535 9847 153 0,'0'0'88'16,"0"0"31"-16,0 0-52 16,0 0-67-16,0 0 5 15,0 0 50-15,165 3 7 16,-62 3 9-16,0-6-3 0,1 0 5 16,-15-6-12-16,-20-14-13 15,-25-6 46-15,-16-5-18 16,-4-3 13-16,-24-13-16 15,0 2-30-15,0-1 2 16,-7 6-8-16,-17 14 14 16,10 8-15-16,-3 13-24 15,17 5 6-15,-14 0-18 16,1 15-25-16,-25 30 19 16,0 18 6-16,10 12 0 15,11-6 1-15,17-1-1 16,0-14-1-16,0-14-30 15,0-14-9-15,0-12 30 16,17-5-11-16,4-9 15 16,3 0-3-16,11 0 18 15,-5-20-9-15,8-6 0 16,-10-5 10-16,3 6-6 0,-11 1-4 16,-9 10 0-16,-4 5 0 15,-1 9 4-15,-6 0-4 16,7 0 0-16,7 3-24 15,10 23 20-15,7 2 2 16,3-2 2-16,4-6-8 16,0-9-11-16,-10-5 10 15,3-6 8-15,-7 0 0 16,-4 0 0-16,1-17 1 16,-4-12 0-16,-3-2 10 0,-14-6-7 15,0 0 15 1,0-4 16-16,0 3-24 0,-7 11 30 15,-17 13-16-15,17 5-18 16,0 9-6-16,-7 0-3 16,1 17-8-16,-5 24 9 15,18 7 2-15,0 0-8 16,0-5-1-16,31-2-31 16,14-16-1-16,14-2-55 15,6-9-65-15,-3-8-86 16,-11-3-206-16</inkml:trace>
  <inkml:trace contextRef="#ctx0" brushRef="#br0" timeOffset="-120151">19330 9841 312 0,'0'0'208'0,"0"0"-59"16,0 0-20-16,0 0-30 16,0 0-18-16,0 0-11 15,7-111-9-15,17 79-17 16,14 2-8-16,-11 0 3 15,4 4-31-15,-3 3 3 16,3 12 1-16,-1 4-8 16,-9 7-6-16,3 0 2 15,-3 1-14-15,3 31 12 16,-3 11-15-16,-15 8 11 16,-6 1-14-16,0-7-8 0,0-5 18 15,0-5-50 1,-6-15 16-16,-8-9 24 15,14-6-16-15,0-5 30 0,0 0 6 16,0 0 9-16,7-13 8 16,30-16-17-16,-2-8 0 15,10-1 4-15,-1-1 0 16,-6 5-1-16,7 8 7 16,-25 5-10-16,4 10 13 15,-10 8-13-15,-14 3 0 16,7 0 0-16,3 5-23 15,-3 21 22-15,7 9 1 16,-7-6 0-16,17-4-5 16,-3-5 6-16,10-5-1 0,-11-10 0 15,11-5-8-15,-3 0 8 16,9 0 0-16,-6-17 0 16,7-12-4-16,-10-5 4 15,-4-5 0-15,-10-2 4 16,-1 0 2-16,-13 2 10 15,0 5 2-15,0 8-5 16,0 6 28-16,0 12-31 16,0 8-8-16,-27 0-2 15,-4 0-14-15,-14 20 12 16,0 23 2-16,18 5 0 0,3 3-7 16,10 1-1-1,14-3-6-15,0-10-16 0,28-7-8 16,34-9 21-16,3-9 8 15,11-11 9-15,-4-3 0 16,-4 0 0-16,-9-3 0 16,-14-20 9-16,-8-2-9 15,-9-4 21-15,-14-5 5 16,3 0-4-16,-10 5 32 16,-7 5-37-16,0 13 8 15,0 9 28-15,0 2-40 16,0 0-2-16,0 0-11 15,0 0-28-15,0 11 7 16,0 15 5-16,0 8 16 16,14-5 0-1,10-1-10-15,3-5-1 16,11-6 10-16,7-5-12 0,13-9 10 16,-6-3 3-16,-8 0 0 15,1 0-2-15,0-20 7 16,-14-6-5-16,-4-5 5 15,-3-4-1 1,-3 1 8-16,-21 3 5 16,0 2 8-1,0 9 7 1,0 8-11-16,0 6 12 0,0 6-33 16,0 0-4-16,0 0 3 0,0 0-9 0,0 0 0 15,-7 0 6-15,-7 6 8 0,7 3-2 16,1-6-2-16,6 0 1 0,-11 2-9 15,11 4 8-15,-7-1 0 16,0 6-7 0,-6-2 2-16,6 2 3 15,0 1-5 1,7-3-24-16,0-2 30 16,0 0-15-16,0-2 16 15,0 3-8-15,0-2-3 16,0-3 10-16,0 1-3 0,0-7 6 0,14 4-4 15,6-4 2-15,-2 0 0 16,-5 0 5-16,1 0 2 16,3 0-2-16,-10 0 10 15,7-4-4-15,-7 2 37 32,0-3-36-32,-7 2 0 15,0 3 17-15,0 0-25 0,0 0-6 16,0 0 2-16,0 8-37 15,0 26 36-15,0 9 1 16,-14 9 1-16,-7 8 1 16,-3 12 7-16,10 7-9 15,-10 10 0-15,4 5 4 16,-11 2-5 0,17-8 1-1,-17-9 0-15,10-4-2 16,-3-15 7-16,4-12-6 15,6-10 1 1,-3-19 0-16,10-7-5 16,-7-12 5-16,-10 0-7 0,-10 0 7 15,-21-12 13-15,3-16-4 0,-6-6-6 0,6-9 3 16,7 3-10-16,25 2 4 16,9 10-2-16,11-9-1 15,31 0-15-15,59-9-5 0,20-5-11 16,24-15-12-16,7-3 22 15,0-5-16-15,-7-6 37 16,-17 1-4 0,-28-11 14-16,-13-4-4 15,-31-6 14-15,-18-5 4 16,-10 4 37-16,-17 15-18 16,0 18 4-16,0 19 18 0,0 15-26 15,0 16 9 1,0 11 0-16,0 3-25 0,-10 4-1 15,3 0-19-15,-7 5-12 16,-17 42 4 0,-13 15 6-16,-8 18 2 15,7 3 0-15,18 0-2 0,-4-5-6 16,24-16-10-16,-7-7-16 16,7-13 1-16,7-16-20 0,0-9 9 0,0-11 13 0,0-6 5 15,0 0 25-15,21 0-5 16,17-20 6-16,0-9 9 0,-4 1-2 15,4 2-7-15,-24 12 3 16,3 5 6-16,-10 9-14 16,-7 0 5-16,20 0-13 15,-2 18 12-15,9 10-8 16,4-3 5-16,0-3-22 16,-10-9-19-16,-1-8 27 15,-3-5-4-15,-3 0 22 16,0-2-9-16,10-24 16 15,-3-8-7-15,-4-9 6 0,3-5-6 16,-13-7 29-16,0-8 6 16,-7 3-8-16,11 9 17 15,-11 2-28-15,0 15 9 16,0 14 20-16,0 9-34 16,0 5 21-16,0 6-32 15,0 0-4-15,0 0 2 16,0 2-31-16,0 38 16 15,0 15 13-15,-18 16 4 16,5 0-5-16,-11 2-12 16,3-10 3-16,14-10 6 15,-7-7-23-15,14-11 6 16,0-16-6-16,0-7 20 16,0-7 7-16,0-5 1 15,0 0 3-15,0 0 13 0,14-2-8 16,7-24 4-1,3-5-4-15,-11-1-5 16,18-5 10-16,-10 5-8 16,-4 7 0-16,4 11 0 15,0 8 0 1,-4 6-4-16,3 0-5 16,4 3-9-16,4 29 16 0,-11-1-11 15,-3 3-3-15,-14-2 14 16,0-13-23-16,0-1 21 0,0-7-30 15,0-6-10-15,0 1 8 16,-14-6 9-16,-17 0 23 16,0 0-20-16,4 0-75 15,20 0 12-15,-3 0-26 0,10 0-38 16,0-6-32 0,17-2-68-16</inkml:trace>
  <inkml:trace contextRef="#ctx0" brushRef="#br0" timeOffset="-118493">20740 9266 614 0,'0'0'148'15,"0"0"12"-15,0 0-61 0,0 0-9 16,0 0-32-16,0 0-33 15,-31-40-24-15,-7 40-2 16,3 9-3-16,5 20 4 16,5 2 3-16,19 1 0 15,6 2-3-15,0-6 0 16,31-7 7-16,6-7-3 16,-2-12 0-16,9-2 7 15,-13 0 18-15,0-8 10 16,-24-18 54-16,0-3-57 15,-7-2-20-15,0 3-16 16,-14 4-2-16,-37 10-81 16,-18 14-75-16,11 0-240 15</inkml:trace>
  <inkml:trace contextRef="#ctx0" brushRef="#br0" timeOffset="-276895">11126 1607 670 0,'0'0'178'0,"0"0"-63"0,0 0 38 15,0 0-60 1,0 0 17-16,0 0-29 0,-120-146-26 16,120 142 13-16,0 4-34 15,0 0-9-15,0 0-1 16,-7 0-16-16,-7 24-3 15,-24 19-2-15,0 15 0 16,0 5 10-16,11 2-13 16,13 0 0-16,14 4-6 15,0-6 19 1,14-3-13-16,38-14 0 16,20-9 0-16,17-16-5 15,1-13 5 1,13-8 0-16,10 0 14 15,-3-20-9 1,-14-18-3 0,-13-4 8-1,-31-6-10-15,-15-10 29 16,-30-10-10 0,-7-6 1-16,-7-7 12 15,-44 4-31-15,-18 9 14 16,-3 10-9-16,3 18 3 0,4 12-5 0,-11 17-4 15,4 11-8-15,-4 0 6 16,18 39-48-16,13 27-27 16,31 17-58-16,14 6-261 15,28-1-478 1</inkml:trace>
  <inkml:trace contextRef="#ctx0" brushRef="#br0" timeOffset="-275988">11050 3251 501 0,'0'0'165'0,"0"0"-39"0,0 0 67 0,0 0-17 16,0 0-62-16,0 0-38 16,17-60-37-16,25 35 9 15,13-4 0-15,-4 3-23 16,1-8 24-16,-1 5-28 15,-6 0-7-15,-17 4 24 16,-11 10-38-16,-10 7 26 16,-7 5-7-16,0 3-17 0,0 0 16 15,0 0-18 1,0 0 0-16,0 34-10 0,0 15 14 16,0 14-4-16,0 3 0 15,0-3 6-15,0 2-10 16,0-4 4-1,0-10 0 1,0-9-2-16,0-7 7 16,0-12-5-16,0-8 0 15,-14-7 3-15,-10-2-18 16,-14-5 14-16,-13 3 1 31,-1 0-5-15,0-4 3-16,15 0 1 15,16 2-3-15,4-2-6 16,17 0 2-16,0 0 0 16,0 0-10-16,0 3 12 0,24 0-28 0,41 2 14 15,55 4 4-15,21-3-41 0,14 2-84 16,-21 4-215 0,-51 5-136-16</inkml:trace>
  <inkml:trace contextRef="#ctx0" brushRef="#br0" timeOffset="-275109">11088 6113 696 0,'0'0'192'0,"0"0"-141"0,0 0 25 0,0 0 28 16,0 0-16 0,0 0-47-16,76-48-19 0,-18 48 11 15,-6 0-20-15,6 3 6 16,-20 12-1-16,-7 6-17 15,-17 8 20-15,-14 3-20 16,0 7 2-16,-24 1 7 16,-35 7-2-16,-6-8-8 15,3-1 0-15,10-7 9 16,32-5-11 0,20-6 2-16,0-3 0 15,0-3-3-15,7-2 9 16,6-1-6-16,11-2 0 15,-10-3 7-15,10 2-5 16,-3 0-2 0,3 4 0-16,-3 2 1 15,16 6 5-15,1 3-5 16,-10 6-1-16,-4-1 1 16,-10 1 0-16,-14-3-1 0,0 2 0 0,-45-5 6 0,-20 3-2 15,-11-9-8-15,11-3 2 16,13 1-47-16,7-6-136 15,28 1-367-15</inkml:trace>
  <inkml:trace contextRef="#ctx0" brushRef="#br0" timeOffset="-237688">11171 7625 678 0,'0'0'166'15,"0"0"-21"-15,0 0-17 16,0 0-25-16,0 0-18 16,0 0-57-16,0-11-10 15,0 11-5-15,0 0-4 16,0 14-9-16,0 20 9 15,0 4-6-15,0 1 19 16,0-1-21-16,0-3-1 16,0-1 2-16,0-3 13 15,-18-5-14-15,12-1-1 16,6-1 3-16,0-8-10 0,0-1 7 16,0-7 0-16,0-5-3 15,0-3 5-15,0 0-4 16,0 0 2-16,0 0-17 15,37 0 10-15,22 0 14 16,23 0-5-16,-6 0 1 16,-4 0 6-16,-6 0-9 15,-5 0 0-15,-26 0 5 16,-11 0-8-16,-17-6 6 16,-7 1-3-16,0-6 14 0,0-7-4 15,0-6 2 1,0 6 10-16,-7 0-9 0,-7 4 35 15,-3 3-38-15,-4 1 9 16,14 5 12-16,1 2-26 16,6 0 12-16,0 3-17 15,0 0 8-15,0 0-20 16,0 0 12-16,0 9-7 16,0 28 2-16,0 15 10 15,0 11-5-15,0 2 0 16,0 7 2-16,0-7-9 15,0-3 7-15,0-9 0 16,0-5-2-16,0-10-39 16,-18-4-71-16,-9-9-127 15,-4-7-208-15</inkml:trace>
  <inkml:trace contextRef="#ctx0" brushRef="#br0" timeOffset="-228553">11043 4552 368 0,'0'0'137'0,"0"0"-45"16,0 0 4-16,0 0 24 0,0 0-49 16,0 0 7-16,0-5 3 15,0-1-54-15,0-3 37 16,7-2-50-16,17-1-10 15,4-3 15-15,3 1-7 16,0 3-7-16,3-1 7 16,-3 7 1-16,-10 2 2 15,-4 0-15-15,-10 3 0 16,-7 0-12-16,14 0 17 16,-8 9-5-16,12 22 0 15,-18 9 1-15,0 8-6 16,0 13 5-16,-52 7 0 0,-10 4-6 15,-3 2 14 1,6-8-8-16,-3-14 0 0,28-16 13 16,3-12-18-16,24-10 5 15,-7-9 0-15,14-1-7 16,0-4 15-16,0 0-8 16,0 0 0-16,0 0 13 15,0 0-3-15,0 0-6 16,0 0-3-16,0 0 26 15,0 0-18-15,14 0 0 16,24 0 3-16,27 0-2 16,18 0 26-16,-4 0-18 15,17 0-11-15,-6 0 43 0,6 0-48 16,-20 0 20-16,-18 0-22 16,-27 0 19-16,-17 0-19 15,-14 0 0-15,0 0 0 16,0 0-6-16,0 0 12 15,0 0-6-15,0 0 0 16,0 0-45-16,0 0-2 16,-31 6-83-16,3-2-49 15,-3 2-38-15,18-6-148 16</inkml:trace>
  <inkml:trace contextRef="#ctx0" brushRef="#br0" timeOffset="-47822">13557 738 475 0,'0'0'152'0,"0"0"-63"0,0 0 68 16,0 0-55-16,0 0-44 0,0 0-8 16,-261-11-37-1,137 11 41-15,-24 3-39 0,-10 8-7 16,-28 3 23-16,-20 4-24 16,-18 2 2-16,-34 5-9 15,-10 7 19-15,-14 2-20 16,17 3 1-1,49-8 0-15,61-3-11 16,66-6 18-16,44-9-7 16,18 0 0-16,2-2 11 15,-2-1-18-15,-4 4 7 16,-21-4 0 0,8 1-7-16,-15 0 14 15,8-1-7 1,13 1 0-1,14-3 13-15,17-1-19 16,0 1 6-16,7-3 0 16,0 9-14-16,-7 12 14 0,-7 11 0 15,-3 11 2 1,3 9 13-16,-10 5-11 16,11 8-4-16,-1 7 0 15,-10 10 27 1,17 0-21-16,-7 4 3 15,0 0 12 1,14 5-13-16,-10-2 17 16,3 11-25-16,0 6 0 0,-6 5 10 0,-5 6 1 15,12 5-11-15,-1 10 5 0,0 8 10 0,7 15-8 0,0 3-7 0,0 3 0 0,0-1 31 0,0-2-27 16,0 1 9-16,0-2 0 16,0 0-4-16,-7 1 9 15,7 1-18-15,-14 7 1 16,-3 2 2-16,3 10 10 15,0 2-13-15,-10-6 0 16,4-14 8-16,3-20-7 16,10-17-1-16,7-15 0 15,0-3-3-15,0-1 11 16,0-8-8-16,0-1 0 16,0-1 11-16,7 6-12 15,3 0 1-15,-3-4 0 0,7-3-5 16,-8-11 13-1,8-8-8-15,3-8 0 0,-3-4 9 16,0-4-16-16,3-4 7 16,-3 0 0-16,0-3-4 15,-8 3 12-15,12-1-8 16,-11 0 0-16,-1-2 4 16,8-7-8-16,3-5 4 15,-10-2 0-15,7-6-5 16,-7 4 13-16,10 1-8 15,-10 0 0-15,0-3 6 16,7-1-12-16,-8-4 6 0,5-2 0 16,2-1-5-1,-6 1 14-15,7 1-9 0,3 3 0 16,-10-3 6-16,7 6-13 16,-7-3 7-16,0-1 0 15,3 0-3-15,-3-4 9 16,0 0-6-16,-7-4 0 15,7-8 4-15,-7-1-10 16,7-4 6-16,-1 1 0 16,-6 2-4-16,11 3 11 15,-11 3-7-15,7 9 0 16,6-1 4-16,-13 4-9 16,7-3 5-16,0-9 0 0,0-7-3 15,3-4 9 1,-3-3-6-16,-7-3 0 0,7 3 1 15,7-3-6-15,3 0 5 16,-3 2 0-16,17 4 2 16,3 0 7-16,28-7-9 15,17 1 0-15,17-3 5 16,45 0-2-16,24 0 0 16,28 0-2-16,-1-3 0 15,-16-2 9-15,-4-1-13 16,-7 2 3-16,-4 2 0 15,11-4-3-15,11-2 3 16,9-7 0-16,11 4 0 16,3-4 10-16,1 1-8 0,-5 2-2 15,-2 2 0-15,-21-2 1 16,-11 1-1-16,-3-1 0 16,-3 0 2-16,-1-2 4 15,-13 0-6-15,-7 3 0 16,-7-4 2-16,0 1-8 15,-13-1 6-15,-4 5 0 16,3-5-5-16,-3-2 10 16,3 2-5-16,4 1 0 15,-11 3 2-15,-9 2-8 16,-15 1 8-16,-31 5-2 16,-6-2 0-16,-21-2 6 15,-10 5-6-15,-15-1 0 0,1 0 2 16,-7 3 0-1,0 0-2-15,0 0 0 0,7 0 1 16,4 0 5-16,2 0-6 16,1-3 0-16,3 0 7 15,-3-5 0-15,0 2-6 16,0-8 6-16,3-1 27 16,-4-5-32-16,1-8 23 15,10-3-13-15,-17-10-8 16,14-5 16-16,-11-5-20 15,4-9 0-15,0-15 2 16,17-8 7-16,-1-11-9 0,-9-5 0 16,10-5 8-16,-17-2-14 15,0 1 6-15,-8-11 0 16,12-3-3-16,-11-6 14 16,13-9-11-16,11-4 0 15,0-2 10-15,3 1 3 16,4-8-12-16,-7-1 5 15,-3-4 17-15,-11-2-10 16,-10-7-10-16,-7 1 3 16,0-3 6-16,0 3-1 15,0 9-11-15,-7 5 0 16,7 8 5-16,0 4 8 16,0 8-13-16,0 3 0 15,21 6 13-15,9-3-19 16,-2 2 6-16,-4-1 0 15,-3-7-1-15,-4 9 10 16,-3 0-9 0,-8 5 0-16,8 1 12 15,-3 2-17-15,-5 3 5 0,8 6 0 0,-14 6-7 16,0 11 16-16,0 6-9 16,0 5 0-16,0 6 11 15,0 3-21-15,0 0 10 16,-7 0 0-16,0 6-11 15,1 3 21-15,-5 3-10 16,11 2 0-16,-14 6 13 16,8 1-21-16,-1-1 8 0,7-3 0 15,-7-3-13-15,-3-6 21 16,10-4-8-16,-7-3 0 16,0-2 13-16,7 1-23 15,-14 6 10-15,7 3 0 16,0 11-16-16,-10 6 24 15,10 2-8-15,0 1 0 16,0 3 14-16,1-4-25 16,-5 7 11-16,4 2 0 15,1 0-7-15,6 3 15 16,0-3-8-16,-7 3 0 16,7 7 13-16,0-2-23 15,-7 4 10-15,7 3 0 16,0-4-16-16,0 4 23 15,0-3-7-15,0-4 0 0,0 1 7 16,0 3-17-16,0 2 10 16,0 4 0-16,0-4-14 15,0 1 24-15,0 0-10 16,0-6 0-16,0-1 8 16,7 1-19-16,0 1 11 15,-7 4 0-15,6 3-15 16,-6 6 22-16,0-3-7 15,0 0 0-15,0-4-1 16,0-5-12-16,0 5 13 0,0-6 0 16,0 8-20-1,0 2 30-15,0 3-10 0,0 0 0 16,0 1 14-16,0-4-24 16,0-3 10-16,0-2 0 15,0-3-14-15,0 2 22 16,0 3-8-16,0 4 0 15,0 2 11-15,0 3-30 16,0 0 19-16,0 0-10 16,0 0-8-16,0 0-7 15,-13 0 24-15,-1 0-4 16,-10 0 10-16,-14 0-13 16,-14 6 8-16,-13-1 0 15,-24 1-13-15,-21 0 17 16,-31-3-4-16,7-3 0 0,-1 0-17 15,19 0 2-15,12 0 15 16,5 0 0-16,20 0-16 16,3 0 23-16,11 0-7 15,-4 0 0-15,4 0 8 16,-11 0-18-16,11 0 10 16,-11 0 0-16,4 0-16 15,-11 3 21-15,-6 2-5 16,-1 1 0-16,-6-1 9 15,10-1-20-15,11-2 11 0,9-2 0 16,15 3-20 0,6-3 27-16,14 0-7 0,0 0 0 15,10 0 13 1,-3 0-20-16,4 0 7 0,-4 0 0 16,3 0-17-16,-10 0 27 15,10 0-10-15,-3 0 0 16,4 0 14-16,-11 0-22 15,10 0 8-15,-3 0 0 16,10 0-13-16,-6 0 21 16,-11 0-8-16,0 0 0 15,-4 0 10-15,5 0-17 16,9 0 7-16,4 0 0 16,3 0-9-16,0 0 18 15,-3 0-9-15,-4 0 0 0,-10 0 12 16,11-5-21-1,-4 1 9-15,3 4 0 0,-3 0-13 16,17 0 21-16,-13 0-8 16,13 0 0-16,-11 0 15 15,5-2-23-15,-11-1 8 16,3 0 0-16,0 0-14 16,-10 3 21-16,-6-3-7 15,-1 3 0-15,10 0 0 16,-3 0-16-16,11 0 1 15,2 0-35-15,12 0 24 16,6 0-94-16,0 0-46 16,0 6-80-16,13-3-93 15</inkml:trace>
  <inkml:trace contextRef="#ctx0" brushRef="#br0" timeOffset="-46387">9850 2545 262 0,'0'0'239'0,"0"0"-174"15,0 0-32-15,0 0 47 16,0 0-22-16,0 0-34 16,0 0 36-16,268 0 5 15,-182 0-34-15,11 0 13 16,16 0-36-16,11-3 26 15,17-5-6-15,17-1-28 16,28-3 35-16,13 1-27 0,7 0-1 16,1-4 24-1,-11 2-21-15,-14-5-2 0,-3-2-6 16,-7-3 12-16,3 0-12 16,-3-5-2-16,14 2 0 15,-8-3-1-15,15 7 6 16,0 1-5-16,-1 4 0 15,1 3 13-15,-8-1-18 16,-16 4 5-16,-21 3 0 16,-14-1-7-16,-14 0 14 15,-17 1-7-15,-13 2 0 16,-8 0 9-16,-16 1-13 16,-8-2 4-16,11 2 0 15,-4 0-13-15,18 2 21 16,6-2-8-16,7-2 0 0,7-1 11 15,-6 2-18-15,-8-2 7 16,-10-2 0-16,-34 5-8 16,-14-4 15-16,-24 7-7 15,0-4 0-15,-7 3 10 16,0 0-14-16,17 0 4 16,10 1 0-16,11-1-9 15,7 0 16-15,-7 3-7 16,6-3 0-16,-9 3 7 15,-4 0-12-15,0 0 5 0,-4 0 0 16,-3 0-6 0,-3 0 15-16,10 0-9 0,7 0 0 15,-4 0 10-15,18 0 5 16,9 0-15-16,-9 0 0 16,0 0 14-16,-1 0-1 15,-20 0-13-15,-3 0 0 16,-4 0 13-16,-4 0-6 15,-6 0-7-15,3 0 0 16,-10 0 3-16,7 0 9 16,3 0-12-16,-3 0 0 15,6 3 11-15,4-3-8 16,-10 3-3-16,17 0 0 16,-10-1-3-16,10 4 10 15,-4-3-7-15,-3 0 0 0,-10-3 12 16,3 3-17-1,-10-3 5-15,0 0 0 0,-7 2-5 16,0-2 13-16,0 0-8 16,0 0 0-16,0 0 11 15,0 0-17-15,0 0 6 16,0 0-8-16,0 0 6 16,-7 0-206-16,-62 0-340 15</inkml:trace>
  <inkml:trace contextRef="#ctx0" brushRef="#br0" timeOffset="-45066">9857 4023 324 0,'0'0'150'0,"0"0"-54"16,0 0-17-16,0 0 24 16,0 0-58-16,0 0-3 15,0 0 25-15,0 0-38 16,0 0-7-16,14 0-8 16,3 0-8-16,11 0 7 15,33 0 0-15,19 0-9 0,47 0 37 16,45 0-13-1,48-3 22-15,48-11-2 16,35 0-32-16,3-1 23 16,-4-1-38-16,-20-2 3 0,-38-2-4 15,-13 0 11-15,-18 0-11 16,-10 0 0-16,-11 6 10 16,1 0-9-16,6 1-1 15,1 8 0-15,-1-1-9 16,4 6 21-16,-21-2-12 15,11 2 0-15,-15 0 8 16,-13 0-16-16,-17 0 8 16,-24 0 0-16,-4 0-9 15,-3-3 18-15,11-3-9 0,6 0 0 16,0 1 7-16,-4-4-13 16,-2 3 6-16,-18 0 0 15,-4 4-7-15,-27-4 14 16,-17 3-7-16,-10 0 0 15,-7-3 8-15,-11 4-13 16,-3-1 5-16,0-3 0 16,3 6 4-16,11-3 6 15,0 3-10-15,-8 0 0 16,8 0 9-16,-7 0-5 16,-11 0-4-16,4 0 0 15,-10 0 4-15,-11 0 4 16,4 0-8-16,-7 0 0 0,0 0 14 15,0 0-13-15,10 0-1 16,-3 0 0-16,17 0-2 16,-4 0 12-16,-3 0-10 15,11 0 0-15,-11 0 12 16,-11 3-7-16,-6-3-5 16,-7 0 0-16,11 0 1 15,-11 0 9-15,0 0-10 16,0 0 0-16,0 0 10 15,6 0-10-15,8 0 0 16,0 0 0-16,10 0 0 16,-10 0 12-16,0 0-12 0,-14 0 0 15,10 0 9-15,-3 0-14 16,0 0 5-16,-1 0 0 16,1 0-5-16,17 0 15 15,-10 0-10-15,0 0 0 16,-7 0 8-16,-7 0-14 15,0 0 6-15,0 0 0 16,-7 0-8-16,-45-5-200 16,-20-2-204-16</inkml:trace>
  <inkml:trace contextRef="#ctx0" brushRef="#br0" timeOffset="-43430">9785 5810 69 0,'0'0'254'0,"0"0"-183"16,0 0 41-16,0 0 5 16,0 0-7-16,0 0-31 0,0 0-26 15,0 0 19-15,27 0-37 16,32 0 23-16,23 0 19 16,28 0-11-16,31-3 1 15,11-8-37-15,-4-3-11 16,-1 2 19-16,-12-2-37 15,-5 2 19-15,21-8-5 16,-3 3-6-16,14 0 4 16,0 0-13-16,-4 0 0 15,10-1 1-15,4 1 6 16,-10 0-7-16,3 6 0 16,-11-3 8-16,-13 4-10 15,-24 2 2-15,-10-1 0 0,-11 7 1 16,0-4 11-16,8 0-12 15,13 1 0-15,17-2 12 16,0 2-6-16,20-4-6 16,-13 5 0-16,0-3 7 15,-20 4 6-15,-18 1-13 16,-7 2 0-16,-6 0 13 16,-18 0-12-16,10 0-1 15,1 0 0-15,13 0-7 16,14 0 15-1,17 0-8 1,-3 0 0-16,10 0 13 16,-7 0-15-1,-10 0 2 1,-20 0 0-16,-8-4-2 16,-31-1 9-16,-3 2-7 15,-13 0 0-15,-4 0 12 0,-8-3-11 16,8-2-1-16,-3 2 0 15,3-2-5-15,6 2 14 16,1-3-9-16,0 4 0 16,-8-2 9-16,-16 5-10 15,3 0 1-15,-24 2 0 16,7-4-8-16,-7 4 15 16,7 0-7-16,0 0 0 15,17 0 10-15,3-2-15 0,4-2 5 16,14 2 0-16,-24-1-7 15,-4 0 14-15,-3 3-7 16,-8 0 0-16,1 0 9 16,0 0-15-16,10-3 6 0,-10 0 0 0,14-2-7 0,-4 2 14 15,17 0-7-15,4 0 0 16,7-1 11 15,-7 2-20-31,0-1 9 16,-11 3 0-1,4 0-7-15,-17 0 15 16,3 0-8-16,-10-2 0 16,7 2 12-16,-1-4-12 0,5 2 0 0,2-1 0 15,4 1-2-15,-3 2 12 16,-7-3-10-16,3 3 0 16,-17 0 8-16,0 0-13 0,7 0 5 15,0 0 0-15,0 0-7 16,6-5 16-16,-2 4-9 15,-5-3 0-15,8 2 6 16,-7 2-12-16,-7-3 6 0,17 3 0 16,-17 0-6-16,14 0 14 0,-7-3-8 15,7 1 0-15,3 2 7 16,-10 0-12-16,0-3 5 0,-7 3 0 16,0-3-7-16,0 3 14 15,0-3-14-15,0-3 6 16,0 3-126-16,-38 0-153 15,-21 3-296-15</inkml:trace>
  <inkml:trace contextRef="#ctx0" brushRef="#br0" timeOffset="-42354">9881 7231 305 0,'0'0'260'0,"0"0"-215"0,0 0-9 16,0 0 68-16,0 0 12 15,0 0-64-15,258-25-6 16,-155 25 33-16,38 0-40 15,14 0 13-15,17 0-15 16,7 0-22-16,20 0 28 16,7-9-15-16,18 3-11 15,-1-7 14-15,-9 3-29 16,2-1 18-16,-3-4-4 16,4 4-11-1,-11-4 24-15,1 4-21 16,-11 0 2-16,-21 2 6 0,4 0-11 15,-7 4 11 1,-4-3-2 0,-3-2-12-16,11 2 18 15,2-1-19-15,1 0 1 16,0 4 2 0,-11-4 7-1,-13 4-11 1,-14-1 0-16,0 3 10 15,-7-3-12-15,0 1 2 16,-7-4 0 0,-10 0 4-16,4-1 6 15,-25 0-8 1,-10-1 11-16,-24 2-12 16,-4 1 23-16,-13-3-18 0,-18 5 0 15,11 0 17-15,-7 0-16 16,14 4 1-16,7-1-8 15,13 0 8 1,11 0-4 0,-4 0-2-1,-4 1-2-15,-16-2 13 16,-14 2-6-16,-11-2-2 16,-9 4-2-16,-12-2 6 0,-6 2-3 15,0 0-6-15,0 0 0 0,0 0-1 0,0 0 14 0,0-4-13 16,0 4 0-16,0-4-4 0,0-5 1 15,0-4-90-15,-24-3-207 0,-34-7-408 16</inkml:trace>
  <inkml:trace contextRef="#ctx0" brushRef="#br0" timeOffset="-40372">12312 670 181 0,'0'0'484'0,"0"0"-347"15,0 0-77-15,0 0 32 16,0 0-33-16,0 0 14 16,0 0-32-16,0 91-15 0,0-41-3 15,0 9 108-15,0 9-102 16,0-2-15-16,0 17 42 16,0 2-55-16,0 7 22 15,0-1 6-15,0-4-28 16,0-2 10-1,0-2-2-15,0 3-7 0,0 3 3 16,0-1 1-16,0 1 7 16,0-3-13-16,0 2 2 15,0-2-1-15,7-6 9 16,7-3-10-16,-7-8 0 16,-7-6 7-16,7-3-10 15,-7-3 3-15,0-2 0 0,0-4-4 16,0-5 13-1,0 0-9-15,0 4 0 0,10 8 4 16,-3 13-7-16,0 3 3 16,-7 4 0-16,6 2-5 15,8 3 10-15,-3 0-5 16,2 0 0-16,1-6 6 16,-7 3-9-16,10-6 3 15,-3 0 0-15,0 1-5 16,-7-2 10-16,3 8-5 15,4 2 0-15,-8 3 6 16,-6 2 2-16,0 4-2 0,0-1 0 16,0 1 8-1,0-4-9-15,-6-2 4 0,-8-3-4 16,-3-6-5-16,-4 0 18 16,4-2-18-16,3-4 0 15,7 4 5-15,7-6 2 16,0 5-6-16,-7-6-1 15,7 4 4-15,0-1-4 16,0 4 0-16,-7-1 0 16,1 5-2-16,-5 2 7 15,-3-4-5-15,8 0 0 16,-18-5 3-16,17 0-2 16,-7-7-1-16,7 4 0 15,-7-6-3-15,4 2 10 16,-4 4-7-16,7 0 0 0,-6 5 3 15,2 0-7-15,4-3 4 16,-6-5 0-16,13-5-3 16,0-7 7-16,0-6-4 15,0-5 0-15,0-5 4 16,0-5-8-16,0-1 4 16,0 0 0-16,13 3-4 15,-13 1 9-15,0 4-5 16,0 3 0-16,0 0 2 15,0 0-4-15,0-2 2 16,0 1 0-16,0-2-2 16,0 3 4-16,0 3-2 0,0-7 1 15,0 1 0 1,0-5-2-16,0-3 0 0,0-1 1 16,0 1-1-16,0-1 4 15,0-3-3-15,0 1 0 16,0-3 2-16,0-4-5 15,0 4 6-15,0 3-3 16,0-1 0-16,0 1 3 16,0-1-3-16,0-2 0 15,0 0 2-15,0 5-10 16,7 4 13-16,-7 2-5 16,11 1 0-16,-11-2 0 15,0 1 0-15,0 3 0 16,0 6 4-16,0 0-3 15,0 2 0-15,0 4-1 16,0 2 7-16,0-2-6 16,-11-1 21-16,4 1-17 15,1-7-4-15,-1-2 6 0,7-9-7 16,0-13 0-16,0-10 0 16,20-11-11-16,25 0-67 15,0-17-110-15,-8-23-315 16</inkml:trace>
  <inkml:trace contextRef="#ctx0" brushRef="#br0" timeOffset="-39443">9850 398 803 0,'0'0'72'0,"0"0"51"15,0 0 12-15,0 0-64 16,0 0-28-16,0 0-30 16,0 0 8-16,282-75-4 0,-186 55-15 15,-6 1 8 1,-25 0-10-16,-13 6 3 0,-14 5-6 16,-25 4 3-16,-2 4-36 15,-11 0-3-15,0 0-62 16,-18 0-42-16,-26 0 23 15,-8 20-32-15,1 0-97 16,6-2-212-16</inkml:trace>
  <inkml:trace contextRef="#ctx0" brushRef="#br0" timeOffset="-38844">10198 366 382 0,'0'0'127'15,"0"0"1"-15,0 0-1 16,0 0-21-16,0 0-45 15,0 0-28-15,0 52-6 0,0-7 22 16,0 13-14 0,0 2-5-16,0 2-18 0,0-4 2 15,-7-10-12-15,0-8 2 16,7-14-3-16,-7-9 1 16,7-11-2-16,-7-3 0 15,0-3 2-15,-10 0-2 16,10 0 0-16,-7 0 1 15,7-12-5-15,-3-2 5 16,10 6-1-16,0-1 2 16,0 6 4-16,0-3-6 15,0 0 0-15,0-2 0 0,0-3-6 16,10 0 3-16,18-4 3 16,3-5-1-16,7-2 9 15,6-2-8-15,-2 1 0 16,-4 1 2-16,-1 2-4 15,-23 8 2-15,3 4 0 16,-17 8 14-16,0 0-10 16,0 0 14-16,0 0-15 15,0 0 1-15,0 0-8 16,0 14-6-16,0 12 10 16,0 1 2-16,7-3 8 15,-7-4-10-15,7-8 0 16,0-10 1-16,0 1 1 15,0-3 2-15,3 0-3 16,4 0 17-16,6-17-14 0,11-6 19 16,-10 2-6-16,3 5-14 15,-10 7 9-15,-7 7-12 16,3 2 0-16,-10 0 0 16,7 0-8-16,0 0 7 15,0 11 0-15,-1 9-10 16,1 0-1-16,11 6-61 15,-5-3-64-15,8-3-33 16,-11-3-134-16</inkml:trace>
  <inkml:trace contextRef="#ctx0" brushRef="#br0" timeOffset="-37995">10851 667 80 0,'0'0'486'0,"0"0"-346"0,0 0-8 15,0 0 1-15,0 0-61 16,0 0 0-16,-21-109-23 16,11 109-31-16,3 0-12 15,-7 7-6-15,-10 23 0 16,10 11 0-16,1-2 7 16,13-4-6-16,0-7-1 15,0-11 0-15,0-5-1 16,0-10 1-16,0-2 0 15,0 0-1-15,20 0 4 16,4-14 9-16,4-14-10 16,-4-9 4-16,-3-1 8 0,-4-5-9 15,-3-8 22-15,6-4 11 16,-10-8-6-16,11 1 2 16,-7 5-14-16,-7 5-17 15,-7 21 29-15,0 11-17 16,0 11 11-16,0 9-3 15,0 0-22-15,0 0-2 16,0 6-15-16,0 29 11 16,-14 13-4-16,7 6 10 15,7 4-1 1,0-5 0-16,0 2 3 16,31-8-7-1,14-11 4 1,-1-10-14-16,-2-12 10 15,-4-12-7-15,-1-2 11 16,-16 0-3-16,-4-10 12 16,-3-19-8-16,-7-3-1 0,-7 1 3 15,0-3 1 1,0 8-3-16,0 6-1 16,0 5 18-16,-7 9-12 15,-7 6-1 1,14 0-5-16,-17 0-18 0,3 18 16 15,0 17 0 1,1 7 2-16,2-2-4 0,11 3 10 16,0 1-6-16,18-10 0 15,16-6 4-15,4-11-9 16,7-11 6-16,-8-6-1 16,1 0 4-16,-10 0-1 0,3-29 7 15,-18-9-10-15,5-4 6 16,-18-1-3-16,0 0 3 15,0 6-5 1,0 9 18 0,0 7-16-16,0 13 25 0,0 2-19 0,0 6-7 15,0 0-2-15,0 0-11 0,0 21 2 0,6 15-1 0,15 7 20 0,3-3-16 16,4-5 6-16,9-4-13 0,-6-5-4 16,4-3-52-16,-4-9-44 15,0-5-50-15,-11-9-117 16,-3 0-142-16</inkml:trace>
  <inkml:trace contextRef="#ctx0" brushRef="#br0" timeOffset="-37778">11704 473 440 0,'0'0'163'0,"0"0"-56"16,0 0 58-16,0 0-54 15,0 0-51-15,0 0-53 0,-25-33 6 16,25 56-8-1,-13 7 12-15,-1 3 16 0,-3 1-32 16,-11 7 6-16,-3 1-7 16,-6-5-54-16,9-2-241 15</inkml:trace>
  <inkml:trace contextRef="#ctx0" brushRef="#br0" timeOffset="-37539">10153 1067 707 0,'0'0'82'0,"0"0"-34"0,0 0 46 16,0 0-16-16,313-32-16 15,-179 7-13-15,27-6-3 16,11-4-9-16,4-2-36 16,-11 2 9-16,-38 4-10 15,-48 11-17-15,-48 6-85 16,-31 5-125-16,0 4-409 16</inkml:trace>
  <inkml:trace contextRef="#ctx0" brushRef="#br0" timeOffset="-36733">13230 32 761 0,'0'0'109'15,"0"0"24"-15,0 0 9 16,0 0-100-16,0 0-34 15,0 0 3-15,0 49-11 16,0-7 9-16,0 1-8 16,0 3 11-16,0 2-12 15,0 1 0-15,0 0 4 0,7-7 4 16,17-10-7 0,4-9-1-16,3-12 6 0,6-4 2 15,8-5-6-15,-4-2 6 16,4 0 8-16,-7 0-11 15,0-6 2-15,-18-8-1 16,4 3-3-16,-17-1 2 16,-7 0-5-16,0-2-12 15,0 3-74-15,0 6-105 16,-20 5-106-16</inkml:trace>
  <inkml:trace contextRef="#ctx0" brushRef="#br0" timeOffset="-35774">13691 361 579 0,'0'0'144'0,"0"0"2"0,0 0-40 0,0 0-15 16,0 0-4-16,0 0-34 15,0 0-14-15,34-72 16 16,-34 61-41-16,0 6 31 15,0 5-10-15,0 0-18 16,0 0-2-16,0 0-15 16,0 0-7-16,0 0 7 15,0 11-28-15,0 17 28 16,0 9 0-16,0 0 3 0,11-3-1 16,2 1-2-16,1-7 0 15,3 1 4-15,-3-9 3 16,-7-8-7-16,7-10 0 15,-14-2 0-15,7 0 1 16,3 0 1-16,11-5 4 16,3-21 2-16,3-6 2 15,-3 4-9-15,-10-1-1 16,7 3 2-16,-11 4-3 16,4-1 2-16,-1-5-1 15,-6 2 1-15,10-10 6 16,-10 6-7-16,7 7 0 15,-7 3 2-15,-7 15-4 0,0 1 7 16,0 4-2 0,0 0 0-16,0 0 1 0,0 0-8 15,0 0 3-15,0 0 1 16,0 0-7-16,0 0 7 16,0 0 0-16,0 0-3 15,0 9 9-15,0 8-6 16,0 3 0-1,0 3 3-15,0 3-9 16,0 5 9-16,7 9-3 16,10 6 0-1,-3-1 5-15,17-2-8 16,-11-5 3 0,-6-7-2-16,10-11-7 15,-17-9 9-15,-7-5 0 16,0-6-1-16,0 0 4 0,0 0-9 0,-7 0 6 0,-24 0 0 15,4-6-5-15,3 4 5 16,17-4-3-16,7 6 0 16,0-3-19-16,0 1-11 15,0-10 11-15,24 0 9 0,3-4 4 16,11-7 9 0,0-1 0-1,-4-4 0 1,4-3 8-16,0-3-8 0,-7-4 0 15,3-8 1-15,4 0 10 16,0-2-5-16,-7-1 1 16,-10 6 35-16,-8 0-26 0,-13 15 10 15,0 8-3-15,0 12-5 16,0 8 16-16,0 0-34 0,0 2-12 16,0 32 8-16,0 15 4 15,-7 6 0 1,7-4 0-16,0-3 0 15,0-2-10 1,0-8-31-16,0-7-65 16,7-6-1-16,-7-7-106 15,0-10-66-15,0-2-256 0</inkml:trace>
  <inkml:trace contextRef="#ctx0" brushRef="#br0" timeOffset="-35383">14320 349 216 0,'0'0'243'0,"0"0"-116"0,0 0-44 16,0 0-35-16,0 0-3 16,0 0 7-16,275-31 25 15,-165 14-26-15,-13-4 1 16,-8 1 8-16,-24 4-24 16,-20-5 21-16,-21 4-6 15,-10-2-22-15,-14 1 14 16,0 4-17-16,0-1-8 0,-31 10-10 15,-4 2-8-15,-2 3 4 16,-1 0-4 0,7 0 0-16,17 12-6 0,7 7 6 15,7 10 0-15,0 5 1 16,14 0 7-16,24 4-8 16,7-1 0-16,-8-6 4 15,-9-2-5-15,-4-6 1 16,-17-6 0-16,0 0-2 31,-7-6-2-31,0 1-4 16,-45-6-36-16,-27 0-36 0,-18-4-47 15,-6-2-24-15,7 0-121 0</inkml:trace>
  <inkml:trace contextRef="#ctx0" brushRef="#br0" timeOffset="-34962">13712 123 656 0,'0'0'161'0,"0"0"-19"0,0 0-25 0,0 0-19 15,0 0-42-15,0 0-25 16,0-60 11-16,0 60-27 16,0 0-14-16,0 0-1 15,0 0-12-15,-7 18 12 16,7 6 0-16,0-11 4 16,0-5 0-16,0-2-2 15,0-3-1-15,7-3 11 16,-1 0-11-16,12 0 32 15,2 0 22-15,-13-12-9 16,0-5 4-16,-7-6-25 16,0 3-4-16,0 4-3 15,-7-4-10-15,-20 8-12 16,-11 0 4-16,-7 10-28 0,7 2-48 16,0 0-104-1,18 26-124-15,13 8-125 0</inkml:trace>
  <inkml:trace contextRef="#ctx0" brushRef="#br0" timeOffset="-2747">22325 9658 443 0,'0'0'97'0,"0"0"-7"15,0 0 5-15,0 0 2 16,0 0-1-16,0 0-16 16,38-15 9-16,-38 15 15 15,0 0-36-15,0 0-7 16,0 0 1-16,0 0-25 15,0 0 4-15,0 0-22 16,0 0-11-16,0 0-7 16,0 0-1-16,0 0-13 15,0 15-4-15,-25 19 13 16,12 5 4-16,-8 3 3 16,11-5-1-16,10-3-4 15,0-6-2-15,0-2 4 31,0-5-2-31,17-8-2 16,10-4 2-16,11-3 3 0,0-6-1 16,-7 0 6-16,3 0-4 15,4-18 5 1,-7-16 6-16,-3-3-3 16,-11-6 22-1,-17-5 3 1,0-1-13-16,0 3 4 15,-24 9-13 1,-4 11-5-16,-16 9-6 16,-1 9-2-16,7 8 0 0,-7 0-5 15,8 5 4-15,9 30-4 0,4 10 5 16,10 10 3-16,7-10-3 0,7-4-17 16,0-13 7-16,21-10-2 15,31-8 1-15,6-10 8 0,25 0 6 16,6 0-3-1,-7-22 4 1,-9-7-1 0,2-5 2-16,-23 0-1 0,-7 5-4 15,-14 9 8-15,-25 12-6 16,1 2 6-16,-7 6 2 0,0 0-6 0,0 0-8 0,0 0 3 16,0 8-14-16,14 24 2 0,0 11 9 15,3 5 4-15,-10-2 0 16,-7-3 0-16,0-12 0 15,7-7 0-15,6-10 1 16,-2-9-5-16,9-2 6 16,11-3-2-16,21 0 16 15,6 0-11 17,1-20 5-32,-8-2-3 15,-13 4-6 1,-24 7 4-16,-4 5-5 15,-10 6 0 1,0 0-19-16,0 0-96 16,-10 0-170-16,-4 17-275 0</inkml:trace>
  <inkml:trace contextRef="#ctx0" brushRef="#br0" timeOffset="-1862">23934 9987 812 0,'0'0'216'0,"0"0"-88"0,0 0 33 16,0 0-44-16,0 0-49 16,124-177-30-16,-93 117-3 15,0-15-12-15,-4-2-5 16,4-4-15-16,-10 8 1 16,-11 10 10-16,-3 14-11 0,-7 12 9 15,0 13 1 1,0 11-13-16,-7 8 13 0,-3 1-13 15,3 4-6 1,-14 0 5-16,-10 31-12 0,-14 27 13 16,-6 22 5-16,6 14-1 15,7 8-5 1,18 2 1-16,20-7 0 16,0-17 0-16,7-22-8 15,37-19 6 1,8-15-5-1,6-16 6 1,4-8-2 0,-3 0 5-16,-8-14-2 15,1-18 12-15,-14-2-11 0,-11 0 9 16,-10 0-4-16,-10 8-1 16,-7 8 11-16,0 10-11 15,0 8 4-15,0 0-9 0,0 0-6 0,0 0-3 0,0 26-11 16,0 8 20-1,0 3-2-15,0-5-6 16,0-12-2 0,14-3 8-1,24-11-9 1,0-6 11-16,6 0 0 0,1-9 2 16,7-17 8-16,-15-8-10 15,-2-5 7-15,-4-8 5 16,-11-7-8-16,-2 6 9 15,-12 10-11-15,-6 18 3 0,7 11 4 16,-7 9-9-16,0 0-2 16,7 14-4-16,0 30-12 15,3 10 14 1,-3 9 4-16,-7-9-3 16,7-6 2-16,0-7-16 15,0-13 4-15,-7-10-1 16,7-7-12-16,-7-9 17 0,0-2-17 0,0 0-6 15,-7 0 11-15,-14 0 2 0,4 0 19 16,3-5 3-16,14-1-1 0,0-5-1 16,0-9-1-16,45-6 0 15,20-11 1-15,25-14-1 16,-1-7 1-16,7-10 1 16,-6-9 5-1,-25-1 32-15,-10 1-8 0,-27 6 6 0,-15 11-4 0,-13 11-10 0,0 21-5 16,0 10 2-16,0 13-6 15,0 5-5-15,0 0-9 16,-20 25-18-16,-11 35 7 16,-4 23 11-16,-2 16 1 15,19-2-1-15,18-8-9 16,0-8 6-16,25-24-25 16,19-11-21-16,8-20-2 15,-14-9-37-15,-1-11-55 16,-16-6-58-16,-21 0-76 0,0-23-348 15</inkml:trace>
  <inkml:trace contextRef="#ctx0" brushRef="#br0" timeOffset="-1671">25127 9701 575 0,'0'0'290'0,"0"0"-151"15,0 0-9-15,0 0-61 16,0 0-64-16,0 0 27 15,230-17-4-15,-178 14-16 16,-14 0-7-16,-31 0-5 16,-7 3-21-16,0 0-174 0,-38 0-122 15</inkml:trace>
  <inkml:trace contextRef="#ctx0" brushRef="#br0" timeOffset="-1321">24563 9507 727 0,'0'0'224'0,"0"0"-91"16,0 0-3-16,0 0-30 16,0 0-54-16,0 0-20 15,38-29-3-15,-38 29-18 16,0 0-5-16,0 0-1 0,0 0-16 15,0 3 5-15,0 15-2 16,0 4 14-16,0 3 9 16,21-7-5-16,30-7 5 15,11-11 0-15,3 0 10 16,-13-4 44-16,-21-24-6 16,-11-3 2-16,-20-3-25 15,0 0-29-15,-20 0-3 16,-25 8-2-16,0 9-20 15,15 8 0-15,23 9-57 16,7 0-35-16,0 20-126 16,58 26 3-16,38 8-600 0</inkml:trace>
  <inkml:trace contextRef="#ctx0" brushRef="#br0" timeOffset="-565">26341 9755 655 0,'0'0'405'0,"0"0"-226"16,0 0 2-16,0 0-54 16,0 0-59-16,0 0-35 15,-21-122-8-15,14 122-25 16,0 0 2-16,-24 0-5 0,0 20 1 15,-3 13 2-15,-11 12 0 16,21 3 5-16,24-3-9 16,0-5 4-16,7-6-6 15,31-13 3-15,7-16-3 16,-1-5 6-16,-6 0 3 16,-10 0-2-16,-4-20 11 15,-10-12-7-15,-14-8 1 16,0-8 7-16,0-1-10 15,-21 0 1-15,-24 10-4 16,1 6 1-16,-1 14-5 16,7 10 2-16,0 9-6 0,11 0 6 15,9 28-5 1,12 16 1-16,6 8-9 16,51-5-19-16,45-9 15 15,25-9 10-15,13-15 5 0,-17-14 3 16,-21 0 2-16,-27-6-1 15,-18-25 12-15,-13-13 15 204,-17-9 12-204,-7-4-12 0,-14-6-6 0,0 8 22 0,0 13-23 15,0 13 5-15,-14 12 1 0,0 11-24 0,14 6 7 0,-7 0-9 0,-17 34-15 0,4 35 11 0,-11 31 4 0,0 17 6 0,10 9-6 0,7 3 5 0,-3-1-5 0,-4 1 0 0,-3-12-5 16,17-17-2-16,7-31-23 0,0-26 13 0,31-23 7 0,7-20 10 0,4 0 3 0,-5-12 2 0,-6-19 13 15,-10-9 4-15,-11-6-20 0,-10-5 5 16,0-4-7 0,-55 4-12-16,-10 8-12 0,13 12-40 0,14 16-13 0,25 13-52 0,13 2-182 0,7 0-379 15</inkml:trace>
  <inkml:trace contextRef="#ctx0" brushRef="#br0" timeOffset="3411">4425 10936 787 0,'0'0'132'16,"0"0"8"-16,0 0 54 16,0 0-53-16,0 0-91 15,0 0-19-15,0-20-27 16,0 20-1-16,0 29 1 16,-7 16-2-16,-7 13 21 15,4-1-10-15,-11 2-10 0,7 4 13 16,-10-2-15-16,-7-10-1 15,17-5 3-15,8-20 3 16,-1-15-6-16,7-11 0 16,0 0 4-16,0 0 12 15,0-6-2-15,0-33 43 16,13-19-14-16,11-22-38 16,11-3 4-16,3-11-6 15,-7-3 5-15,-4 11-3 16,-10 23-4-16,-3 23-1 15,-7 26 4-15,-7 14-4 16,0 0-1-16,24 5-3 16,10 39-14-16,4 19 16 15,21 16 2-15,-4-2-1 0,-4 4-6 16,1-2 14-16,6-4-6 16,8-10-1-16,-11-18-2 15,-14-19-4-15,-10-17 8 16,-7-11-2-16,-10 0 0 15,13-23 8-15,4-28-7 16,7-18 12-16,-17-5-7 16,-15-9 10-16,-6-6-9 15,0-5-7-15,0 11 9 16,0 18-3-16,-6 24-6 16,6 27 0-16,-7 14-8 0,0 0-6 15,7 18-40 1,0 42-55-16,0 22 86 0,31 13-79 15,-4 2-102-15,11-11-47 16,-7-3-183-16</inkml:trace>
  <inkml:trace contextRef="#ctx0" brushRef="#br0" timeOffset="3999">5542 11514 292 0,'0'0'373'0,"0"0"-217"16,0 0-15-16,0 0-25 15,0 0-13-15,45-149-51 16,-21 118-27-16,-4-4 18 16,-9 7-1-16,-4-10-24 0,-7 13 2 15,0 5 0-15,0 8 19 16,0 10-15-16,-31 2-18 16,-7 0-6-16,-21 5-2 15,8 24 2-15,13 2-1 16,0 9 6-16,17-3-5 15,15 6 0-15,6-3 1 16,0 4-3-16,51-13 2 16,8-9 0-1,-1-7-2 1,11-12 4-16,-4-3-2 16,-6 0 5-1,3-18-4 1,-11-8 9-16,-16-8-6 15,-5 0 14 1,-5 0 19 0,-19 2-4-16,-6 10-6 15,0 10-11-15,0 9 4 0,0 3 6 16,0 0-26-16,0 0-14 0,0 15 6 0,0 24-2 0,-17 7 10 16,10 3 1-16,7-10 2 0,0-1-5 15,18-12 2-15,9-9-8 16,18-3 1-1,-1-10-15 1,15-4-17 0,-8 0-70-16,-6 0-65 31,-14-4-25-31,-10-20-57 16,-11-6-53-16</inkml:trace>
  <inkml:trace contextRef="#ctx0" brushRef="#br0" timeOffset="4235">6175 11111 225 0,'0'0'384'0,"0"0"-228"0,0 0 12 0,0 0-29 0,0 0-27 0,0 0-30 0,-128-103-47 16,115 103-17-16,13 8-11 16,-7 12-3-16,7-2 0 15,0-4-4-15,0-6 0 16,27-2 3-16,11-6-1 16,0 0 3-16,0 0 10 15,-11-17-13-15,-3 0 9 16,-17 3-9-16,-7-1 4 0,0 6-12 15,-14 9-28-15,-16 0-68 16,5 12-115-16,19 31-71 16,6 14-242-16</inkml:trace>
  <inkml:trace contextRef="#ctx0" brushRef="#br0" timeOffset="5923">6677 11557 663 0,'0'0'250'0,"0"0"-51"0,0 0-40 16,0 0-59-16,31-146-60 16,-31 107 27-16,-24 6-37 0,-11 10-24 15,4 9 7 1,0 11-13-16,4 3-10 0,-11 3 4 16,7 25 6-16,-3 7-1 15,16 2 1-15,18-3-20 16,0-9 13-16,0-4-35 15,18-9 11-15,2-7 23 16,11-5-4-16,-10 0 12 16,10 0 4-16,-18 0 1 15,-6-3 7-15,0 1-6 16,-7 2 10-16,0 0-13 16,0 0-3-16,0 39-20 15,0 30 10-15,-27 28 10 16,-18 23 13-16,-7 8-11 15,8 5 3-15,-1-20 7 16,14-9-8-16,4-21 7 16,3-15-8-16,-4-16 1 15,4-26 1-15,10-12-5 16,-17-14 0 0,4 0 8-16,-18-2-2 15,0-36 15-15,14-14-20 16,11-22 2-16,20-17 1 15,20-35-4-15,63-14-4 0,27-6 1 0,17 3-32 16,7 23 18-16,-17 20 2 16,-21 20 13-16,-20 24-5 15,-42 14 11-15,-9 11-4 0,-19 8 27 16,1 3-15-16,-7 3 31 16,0 5-7-16,0 0-20 15,0 5 21-15,0 4-22 16,-7 3-3-16,7 0 1 15,-6 0-13-15,-8 0-2 16,-3 22-16-16,-4 22 18 16,-3 13 7-16,10-6-6 15,14-5-1-15,0-2 0 16,0-14 3-16,0-10-8 16,7-6 5-16,17-7-14 15,-10-7 13-15,17 0-7 16,3 0 8-16,11 0 6 0,0-21 2 15,-14 1-3-15,-4 3-5 16,4-4 3-16,-7 3-5 16,4-9 3-1,3 4-1-15,-11 9 6 16,-13 7-2 0,-7 0-4-16,0 4 0 0,0 3 7 0,0 0-16 15,0 0 5-15,0 0-6 16,0 0 10-16,0 0-20 15,0 11 20-15,10 1 0 16,-10-7 1-16,0-2-3 16,7-3 3-16,-7 0-1 0,0 0 13 15,0 0-13-15,0 0 18 16,7 0-7-16,-7 0-10 16,0 0 14-16,0 0-15 15,0 0 0-15,0 0-5 16,0 0 9-16,0 0-5 15,0 0 1-15,0 0-5 16,0 0-3-16,0 0 6 16,0 0-5-16,0 6 6 15,7 6-5-15,0-7 6 16,0 1 0-16,3 0 4 16,-10-3-11-16,7 2 8 15,0-5-1-15,0 0 0 16,0 7 7-16,-1-7-7 15,1 0 0-15,-7 0 0 0,11 0 1 16,2 0 2-16,8-24-3 16,3 4 7-16,4-2-2 15,-11 7-3-15,-3 1-2 16,-8 2 0-16,-6 6 0 16,7 4 7-16,-7-7-7 15,0 9 0-15,0 0 3 16,0 0-6-16,0 0 1 15,0 0-15-15,0 23 9 16,0 3 5-16,11-1 3 16,-5-5 0-16,1-5 6 15,0 0-8-15,0-4 2 0,0 4 0 16,-7-14-2-16,10 5 4 16,-3-6-2-16,-7 0 0 15,7 0 1-15,0 0 2 16,0 0 5-16,0-7-8 15,17-26 9-15,-4-6-6 16,-13-5-3-16,4-4 6 16,-11-6-2-16,0-4 2 15,0 1-6-15,0 6 1 16,0 8 2-16,0 15-2 16,0 10-1-16,0 12 1 0,0 6-1 15,0 0-2 1,0 0-5-16,0 34-11 0,0 24 13 15,0 16 5-15,-18-3 0 16,11 4 0-16,1-9 6 16,-1-6-6-16,7-9 0 15,0-5 0-15,0-18-5 16,0-10 5-16,0-7 0 16,0-11 0-16,0 0 0 15,0 0 0-15,0 0 3 16,0-6-2-16,13-19 6 15,18-15-7-15,-10 5 0 0,17 4-1 16,0 8-1 0,-11 6 2-16,4 11 0 0,0 4-7 15,3 2 2-15,-3 0-3 16,-10 16 2-16,-11 14 1 16,-3 1-5-16,-7 0 8 15,0-3-7-15,-24-4-8 16,-21-5-10-16,1-4-28 15,-1 2-32-15,18-11-14 16,13 0-89-16,14-6-83 16,0 0-62-16</inkml:trace>
  <inkml:trace contextRef="#ctx0" brushRef="#br0" timeOffset="6577">8248 11487 512 0,'0'0'200'0,"0"0"-3"0,0 0-52 16,0 0-23-16,0 0-29 16,0 0-22-16,-34-76 9 15,-4 67-32-15,0 6-17 16,-7 3-10-16,-6 0-21 16,-1 23 8-16,7 11-8 15,14 4 0-15,18-1-4 16,13-6 0-16,0-2 4 15,0-9 0-15,38-9-19 16,-1-5 18-16,8-6-3 0,-4 0 4 16,-3 0 3-16,-7-20 3 15,7-12-4-15,-11-11 11 16,-9 4-9 0,-12-10 10-16,-6 6-12 0,0 6 6 15,0 11-1-15,-30 15-1 16,-1 5-10-16,-4 6 4 15,-3 0-2-15,1 26 2 16,-1 13 0-16,24 10 1 16,14-3-4-16,0-3 3 15,0-6 0-15,7-8-1 16,31-12-10-16,6-9 8 16,8-8-4-16,6 0 7 15,1-8 5-15,10-18-1 16,-4-5-4-16,-3-3 1 15,-4 2 3-15,-13 7 5 16,-17 8-7-16,-4 5 1 16,-18 12-6-16,15 0 2 0,-4 0-3 78,4 17-4-63,-4 11 8-15,-3 4 0 0,0 2 0 0,-1-5 0 0,11 0-4 0,14-4-5 16,14 4-83-16,30-6-98 0,15-7-112 0,-1-2-340 16</inkml:trace>
  <inkml:trace contextRef="#ctx0" brushRef="#br0" timeOffset="7546">9768 11565 932 0,'0'0'119'0,"0"0"32"0,0 0 29 15,0 0-136-15,0 0 5 16,141-152-15-16,-103 107-9 16,6-7-8-16,-13-2-7 15,-3 0-5-15,-15 0 8 0,-13 5-10 16,0 3 13-16,0 11-4 15,0 16-11-15,-13 13 3 16,6 6-4-16,-14 0-12 16,-24 35 0-16,-16 28 12 15,-5 19 5-15,8 12-5 16,20-5 4 0,14-6-8-1,24-9 4-15,0-11 0 16,0-20-3-16,31-11-7 15,20-16 8 1,25-16-2-16,13 0 4 16,-3-16 9-1,4-25-7 1,-8-4-1-16,-16-1 10 16,-22 3-4-16,-13 11 7 15,-24 10-3-15,0 10-4 16,-7 12 16-16,0 0-23 0,0 0-8 15,0 15-7-15,-7 23 4 0,-7-5 11 16,1 5 0-16,13-10-7 16,0-2 7-16,0-9-14 15,0-6 10-15,20-11 0 16,11 0-2 0,-3 0 6-1,3-2 6 1,7-22-5-16,-11-4 11 15,-3-3-12 1,-10-1 5 0,0 3 4-16,-14 9-6 15,0 7 13 1,0 6-8-16,0 7-5 16,0 0-3-16,0 0-12 0,0 9-2 0,0 22-3 15,0 10 17-15,0-1 4 0,0-6-4 0,0-3-10 16,0-8 8-1,-7-3-20 1,7-12 1-16,-7 2 0 16,7-10-11-16,0 0 30 0,0 0-4 0,0 0-3 0,0 0 8 15,0 0-10-15,0 0-4 0,24 0 2 16,10-26-2-16,18-6 15 16,10-5 1-16,-4-9 5 15,1-2-5 1,-1-15 1-16,-6-3 8 15,-8-3 28-15,1 4-9 0,-28 3 10 16,-3 24-8-16,-14 12-6 16,0 12 6-16,0 14-19 0,0 0-12 0,0 16-1 15,-21 33-20-15,-9 18 21 16,-8 6 0-16,17-1 2 0,-3-4-4 0,17-17 2 0,7-1-4 0,0-11-27 16,0-7-42-16,31-6 5 15,3-18-54-15,-3-2-63 16,-7-6-25-16,-17 0-73 15</inkml:trace>
  <inkml:trace contextRef="#ctx0" brushRef="#br0" timeOffset="7681">10909 11445 289 0,'0'0'298'0,"0"0"-113"0,0 0 15 16,0 0-32-16,0 0-108 15,0 0-44-15,200-92 19 16,-111 78-21-16,-6 9-11 15,-18-1-3-15,-27 6 0 16,-31 0-41-16,-7 0-223 16,-52 0-95-16</inkml:trace>
  <inkml:trace contextRef="#ctx0" brushRef="#br0" timeOffset="8004">10651 11144 420 0,'0'0'396'16,"0"0"-225"-16,0 0-22 16,0 0-15-16,0 0-64 15,0 0-7-15,-31-94-14 16,31 94-45-16,0 0-4 16,0 0-1-16,0 9 1 15,0 8-1-15,0-8 1 16,0-1 0-16,25-3-5 15,2-5 13-15,18 0-5 16,-1 0 5-16,-6-7-7 16,-7-12 8-1,-17 3-6-15,-14-1-1 16,0 0-2-16,-45 9-21 0,-30 2-123 16,2 6-188-16,36 0-377 0</inkml:trace>
  <inkml:trace contextRef="#ctx0" brushRef="#br0" timeOffset="8750">13210 11425 1001 0,'0'0'143'0,"0"0"8"0,0 0-32 16,0 0-40-16,0 0-37 16,0 0-9-16,-107-129-2 15,93 129-20-15,0 0-7 16,-16 0-4-16,-15 0 0 16,-7 32-1-16,8-1 1 15,16 0 0-15,18-2-4 0,10-3-2 16,0-10 6-1,38-1-8-15,20-12-2 0,4-3 10 16,-4 0 1-16,-6-19 4 16,-14-13 6-16,-11-6-8 15,-16 1 9-15,-11-6-8 16,0 4-4-16,0-5 9 16,-31 14-7-16,-14 9-2 15,-7 13-1-15,-6 8-5 16,-4 0 5-16,4 25 1 15,20 7-1-15,24 2-3 16,14 3-1-16,14 3-1 16,68-3 5-16,28-8-4 15,31-12 3-15,0-14 1 0,-20-3 1 16,-11-9 2-16,-14-27 0 31,-20-11 0-31,-11-4 13 0,-14-1-9 16,-20-1 16-16,-17 10 6 15,-14 9 2 1,0 13 3-16,0 13-18 0,0 5 9 0,0 3-13 16,-21 7-11-16,-47 43 0 15,-11 33 1 1,-18 26 1 0,-9 20 0-16,16 19-1 0,18 21-1 0,7 16 0 15,20-5 1-15,7-5-3 16,14-21 2-16,17-39-4 0,7-32-8 15,0-32-12-15,24-39 6 16,28-12 14-16,6-12 4 16,25-45 7-16,6-24 2 15,-23-4-3-15,-8-15 1 16,-27 3-7-16,-24-4-2 16,-7 13-40-16,-7 22-53 15,-31 17-32-15,25 17-160 16,13 14-298-16</inkml:trace>
  <inkml:trace contextRef="#ctx0" brushRef="#br0" timeOffset="9229">14506 11425 886 0,'0'0'160'15,"0"0"1"-15,0 0 1 16,0 0-78-16,0 0-40 16,0 0-38-16,58-38 1 15,25 28 4-15,13-5-1 16,0 6-5-16,-17-2 0 16,-24 8-4-16,-27 3 0 15,-21 0-1-15,-7 0-8 16,0 0 5-16,-21 20-8 15,-37 18 11-15,-32 1 16 0,-6 4-14 16,7-5 3-16,20-4-5 16,17-9 0-16,32-10-4 15,13-4 4-15,0-2 0 32,7 0 0-17,0-4-9-15,34 4 9 0,35-1-16 16,34-2-42-16,24-3-151 15,-10-3-77-15,11 0-312 16</inkml:trace>
  <inkml:trace contextRef="#ctx0" brushRef="#br0" timeOffset="10011">15211 11545 345 0,'0'0'463'0,"0"0"-265"0,0 0-22 0,0 0-52 0,0 0-79 15,0 0-15-15,192-101 20 16,-140 79-15-16,-18 5 4 16,-10-7 3-16,-17 10-23 15,0 0 19-15,-7 8-14 16,0-3-12-16,0 7-12 16,-21-1 0-16,-23 3 0 0,-1 0-7 15,-7 9 7 1,1 16 0-16,13 13-2 0,14-4 0 15,17 0 2-15,7-2-7 16,0-3-6-16,31-11 9 16,14 0-7-16,13-12 11 15,11-6-1-15,-4 0 8 16,1-11-5-16,-15-9 3 16,-6-6 0-16,-7-3 19 15,-25 2-14-15,12-6 5 16,-19-1 4-16,1 11-15 15,-7 6 9-15,0 8-5 16,0 4-5-16,0 5 4 16,0 0-7-16,0 0-4 0,0 5 0 15,7 19-10 1,10 12 14-16,11 7 0 0,3 3 0 16,13 3-1-16,1-9 1 15,-7 3 0 16,-10-18-1-31,-11-5 4 16,-17-8-6-16,0-10 1 0,0-2-10 0,0 0-8 0,-38 0-7 16,0 0 27-1,0 0 2-15,24 0 5 16,14-8-6 0,0-12-1-16,31-11-13 15,21-17 11 1,20-1 1-1,11-1 1-15,-18 11 4 16,-13 7-2-16,-21 13 0 16,-25 9 5-16,-6 10-4 15,0 0 2-15,0 0-5 0,0 3-7 0,7 20-1 0,11 12 8 16,-12-1 8-16,15 1-8 16,3-1 1-1,10-3-1-15,4-5 1 16,0-9-1-16,7-3 0 15,0-11 2 1,6-3-2-16,1 0 10 16,-1 0 10-16,-6-22 13 15,-14-7-7-15,-17-5-1 16,-7-4 3-16,-7-5-19 16,0 3 2-16,-52-6-11 15,-31 9-8-15,-3 14 7 16,-3 12-14-16,13 11-48 0,11 3-26 15,14 31-63-15,20 9-95 0,31 6-207 0</inkml:trace>
  <inkml:trace contextRef="#ctx0" brushRef="#br0" timeOffset="10528">17439 11540 993 0,'0'0'156'0,"0"0"-9"0,0 0 17 16,0 0-81-16,0 0-55 16,0 0-20-16,-97-53-8 15,142 53-5-15,31 0 5 16,20 0 8-16,0 0-4 16,1-2 5-16,-15-7-8 15,-23 2 17-15,-22-6 1 16,-23 5-3-16,0-4 18 15,-14-8-7-15,0-3-21 16,-14-5 0-16,-37-1-3 16,-15 3-3-16,4 4 0 0,-3 7 2 15,27 4 6 1,18 8-6-16,20 3 12 0,0 0-2 16,0 0-9-16,0 0-6 15,7 6 0-15,30 25 3 16,22 3 20-16,23 8-15 15,4-3 10-15,4-5 6 16,-15-3-4-16,-23-2 4 16,-21-1-18-16,-17-3-1 15,-14 11 0-15,-14 4 2 16,-62 3-8-16,-27 5-14 16,-17 6-75-1,3 0-57-15,-4 7-219 16</inkml:trace>
  <inkml:trace contextRef="#ctx0" brushRef="#br0" timeOffset="11967">19818 11722 953 0,'0'0'183'16,"0"0"-30"-16,0 0-10 16,31-189-30-16,-31 150-48 15,-21 1-26-15,-16 10-2 16,-1 11-4-16,-14 3-25 15,-13 14-5-15,-18 0-3 16,1 19 0-16,-1 34 4 16,25 3-4-16,30 7-1 0,28 3 0 15,0 2-2-15,28-11 2 16,41-13-2 125,3-10 3-126,3-26 2-15,-2-8 1 16,-5 0 2-16,-9-28 6 0,-14-18-2 0,-1-5 12 0,-6 2-4 0,-10-6-6 0,-15 10 6 0,-2 12-4 0,-11 17 0 0,0 7 2 15,0 9-1-15,0 0-3 0,0 0-11 0,7 0-8 0,-7 0 1 0,6 18-10 0,8 13 17 0,3 12-1 0,11 3 2 16,3-6-1-16,14-11 0 16,-18-9 0-16,11-12 2 15,7-8-1 1,13 0 2 0,11 0 8-1,10-28-10 1,-3-10 6-1,-18 1-3-15,-13-8-3 16,-14 1 7-16,-18 1-8 0,-13 9 7 16,0 11-2-16,0 8-4 0,0 14 4 15,0 1-5-15,0 0-7 0,0 0 4 0,0 1-16 16,7 34 6-16,10 14 12 0,-3 14 2 16,14-6 0-16,10 0-1 15,-14-5-1-15,-4-12-1 0,-13-11 0 16,-7-15-4-16,0-3-7 15,0-8-16-15,-21 0-7 16,-16-3 16-16,-1 0 20 0,10 0-2 16,21-6 4-16,-10-14-2 15,17-5 4-15,0-10-4 16,24-13-2-16,21-1 2 16,7-8-1-16,6 9 1 0,-6 13 1 15,-8 1-1-15,-6 13 14 0,-24 7-11 16,0 8 18-16,-4 4-13 0,-3 2-6 15,-7 0-2 1,0 0-2-16,14 0-1 0,-1 2 0 16,18 21 3-16,0 3 0 15,-10 11 0-15,-7 3-3 0,3 9 2 16,3 2-1-16,-13-2 2 16,0-6 1-16,10-5 0 15,-17-20-1-15,0-3 0 16,0-12 0-16,0-3 0 15,0 0 0-15,0 0 9 16,0-6 4-16,0-24-5 16,-17-17-3-16,3-2-5 0,8-2 1 15,6 0-3-15,0-7 1 16,37 7-3-16,22 2 3 16,17 16-6-16,-11 6 6 15,0 13-7-15,-13 9-44 16,-8 5-39-1,-13 0-140-15,-10 5-234 16</inkml:trace>
  <inkml:trace contextRef="#ctx0" brushRef="#br0" timeOffset="12431">22197 11162 952 0,'0'0'224'0,"0"0"-54"16,0 0-35-16,11-154-37 16,-22 125-53-16,-2 9 8 15,-8 8-32-15,21 7-1 16,-10 5 3-16,10 0-20 16,0 0 1-16,0 0-4 15,0 0-5-15,0 0 4 16,-21 29-8-16,1 14 9 15,-5 19 15-15,5 6-12 16,-4 13 4 15,17 2 4-31,-14 6-4 0,4 1 13 0,-4 9-12 0,-3-6 4 16,11 7 4-16,-11-3-3 16,3-8-5-16,0-8 7 15,4-16-12 1,10-16 10-1,0-16-12-15,7-12 2 16,0-7-3 0,0-5 2-1,7-3-2-15,38-3 1 16,13-3 5 0,11 0 2-16,-4 0-8 15,-13-26-37-15,-21-1-58 16,-10 1-50-16,-21 8-142 15,6 0-342-15</inkml:trace>
  <inkml:trace contextRef="#ctx0" brushRef="#br0" timeOffset="12772">22620 11871 577 0,'0'0'499'0,"0"0"-296"0,0 0-6 16,0 0-58-16,45-149-62 15,-45 134-35-15,0 7-9 16,0 2 4-16,0 6-31 15,0 0 6-15,0 0-12 16,0 0-8-16,-7 0 8 16,-7 24-14-16,-3 1 14 0,10 18 2 15,7-5-2-15,0-4-1 16,7-9-3-16,31-7 4 16,7-12 5-16,6-6-3 15,-6 0 3-15,0-6 4 16,-7-20-5-16,-18-5 21 15,-9-8-5-15,-11-5-11 16,0 1 4-16,-25-1-13 16,-33 7-4-16,-24 12-2 15,-1 8-24-15,11 14-29 16,3 3-36-16,24 3-64 16,18 19-133-16,27 1-207 15</inkml:trace>
  <inkml:trace contextRef="#ctx0" brushRef="#br0" timeOffset="13258">23208 11288 798 0,'0'0'246'0,"0"0"-63"15,0 0-26-15,0 0-42 16,0-162-33-16,0 143-23 15,0 10-20-15,0 8 3 16,0 1-23-16,0 0-3 16,7 0-11-16,31 0 1 15,14 0-2-15,6 0 5 0,-20 0-8 16,-11 0 12-16,-20 0-8 16,4 0 8-16,-11 0 0 15,0 0-13-15,0 0 11 16,0 8-11-16,0 9 2 15,0 15 2-15,0 16 1 16,0 15 7-16,0 8-2 16,-11 12-9-16,-2 15 14 15,-1 1-5-15,-3 7-4 32,-4-3 13-32,14-8-15 15,0-13 2 16,0-24 5-31,7-15-11 16,0-18 10 0,0-10-10-1,-10-9 2-15,3-6-5 16,-38 0 3-16,-44 2-18 16,-52 4-20-1,-65 4-130 1,-38-2-297-1</inkml:trace>
  <inkml:trace contextRef="#ctx0" brushRef="#br0" timeOffset="27634">6536 13212 566 0,'0'0'336'0,"0"0"-156"16,0 0-2-16,0 0-33 15,0 0-50-15,0 0-28 16,0 0-32-16,10-57-12 0,-10 59-22 16,-17 47 3-16,-49 15 12 15,-16 18-7-15,-7-5 7 16,9-8-16-16,12-4 0 15,9-13 6-15,28-16-5 16,11-15 0-16,20-10-1 16,0-11 3-16,0 0-7 15,0 0 3-15,27-32 1 16,35-30 11-16,3-21-2 16,18-20-8-16,-18-3 2 15,-6-5-1-15,-15 11 5 16,-6 17-6-16,-24 32 0 15,-4 26-1-15,-10 25 0 0,7 0-4 16,14 10-1 0,10 48-7-16,7 19 12 0,-11 17 0 15,-3 2 0-15,-3-4 0 16,10-9 0-16,-4-8-1 16,4-12-15-16,0-23-45 15,-17-4-27-15,-14-18-103 16,0-10-128-16,-7-2-133 15</inkml:trace>
  <inkml:trace contextRef="#ctx0" brushRef="#br0" timeOffset="28894">5738 13595 911 0,'0'0'106'0,"0"0"-76"15,0 0 19-15,237-12 75 16,-68-2-45-16,37-12-9 16,17 1-32-16,1-7-13 15,-25 1-11-15,-44 11-11 16,-41 2 1-16,-49 13-4 16,-27 5 0-16,-11 0 0 15,-3 0 0-15,-3 0-1 16,10 0-3-16,0 3 4 15,-4 5 2-15,4 4-2 16,-3-4-2-16,-4-2 2 0,-10 0-2 16,3-6 2-16,-17 0-5 15,0 0 2-15,0 0 3 16,0 0 10-16,0 0-3 16,-10 0 18-16,-18 0 12 15,-17-18-29-15,-6 4-1 16,-1 3-2-16,-10 8-5 15,4 3 0-15,-1 0-10 16,15 0 7-16,-1 28-4 16,7 15 7-16,11-3-5 15,3 15 5-15,24-4-9 16,0-11 5-16,17-2-7 16,17-12 6-16,18-15-9 0,-8-11-1 15,8 0 15-15,0-6 4 16,-8-31-2-16,1-10 9 15,0-9-4-15,-1-21 19 16,-6-12 1-16,0-17-9 16,-17 6 3-16,-14 6-7 15,-7 14 1-15,0 22 7 16,0 27-4-16,0 14 1 16,0 17-4-16,0 0-15 15,0 0-11-15,-7 48-9 16,7 27 20-16,-7 16 1 15,7 9 1-15,0-11 2 16,0-6-4-16,14-12 0 16,16-13-1-16,1-15-1 15,-3-18 2-15,3-16 0 16,-11-9-9-16,11 0 5 0,7 0 4 16,14-20 4-16,6-8 7 15,-6-7-11-15,-7 1 2 16,-1 2-2-16,-6 7 2 15,-10 1 1-15,-4 16-3 16,-11 8-5-16,11 0 5 16,-3 6-7-16,10 20 2 15,-17 11-5-15,10 3 2 0,-10-3 7 16,-1-11-3 0,-13-6 2-16,7-8 0 0,4-10-1 15,-5-2 3-15,-6 0 5 16,0 0 1-16,0-9 11 15,-6-16-15-15,-32-13 0 16,7 4 3-16,-7 3-3 16,4 2 2-16,3 15 0 15,0 8-4-15,3 6-6 16,-3 17-14-16,-20 29 20 16,-1 17 3-16,14-5-3 15,7 1-11-15,31-5-2 16,0-14 3-16,24-17 3 15,21-8-2-15,7-10 0 16,-1-5 9-16,1 0 1 0,-1-20 5 16,1-17 10-1,0-8 7-15,-15-18 6 0,1-14-3 16,-7-10-8-16,-17-10 3 16,-14-9-10-16,0 9 0 15,0 14-3-15,-24 26-3 16,-4 21 6-16,15 21-1 15,2 15-4-15,4 0-6 16,7 7-7-16,-6 49-8 16,6 21 15-16,0 26 1 15,0 4 4-15,6 0-5 16,25-15 2-16,14-10-4 16,13-18 0-16,18-13-6 15,3-14-12-15,11-11-14 0,-8-15-23 16,1-11-53-16,-4 0-120 15,-17 0-108-15</inkml:trace>
  <inkml:trace contextRef="#ctx0" brushRef="#br0" timeOffset="29472">9881 13352 370 0,'0'0'259'0,"0"0"-113"0,0 0 30 15,0-163-18-15,0 137-8 16,0 12 8-16,0 2-60 16,0 10-30-16,0 2-14 15,0 0-20-15,0 0-20 16,0 0-6-16,0 20-8 15,0 25 0-15,0 17 1 16,-24 17 7-16,4 3-2 0,-11-5-4 16,10 3-2-1,-10-9 1-15,7-1-1 0,17-13-18 16,7-11-103-16,0-7-196 16,0-15-258-16</inkml:trace>
  <inkml:trace contextRef="#ctx0" brushRef="#br0" timeOffset="30236">10479 13378 843 0,'0'0'231'0,"0"0"-80"16,0 0 4-1,0 0-43-15,0 0-34 0,0 0-32 16,-6-134-11-16,6 134-30 15,0 8-5-15,0 35-18 16,0 14 18-16,0 6 1 16,0 8 2-16,0-8-1 15,-7-6-2-15,7-12-2 16,0-13-35-16,0-17-21 16,0-9-20-16,0-1-2 15,0-5 17-15,0 0 23 16,0-14 32-16,0-15 1 15,-14-2 7-15,-3 2-5 16,-11 6 5-16,-3 3-4 16,0 6-12-16,4 3-10 0,10 5 16 15,10 6-1-15,0 0-10 16,7 0 12-16,0 0 6 16,0 0 0-1,7 0-14-15,24 0 17 0,7 6 2 16,6-6 4-16,-9 5 7 15,2-5 11-15,1 0 4 16,-17 0 11-16,3 0 10 16,-24 0-16-16,0 0 3 15,0 0-20-15,0 0-5 16,0 0-11-16,0 20-20 16,0 0 19-16,0 18 1 0,0 0 7 15,21-8-4 1,10 3-3-16,6-3 3 0,1-10-3 15,14-6 6-15,-1-8-3 16,-6-6 2-16,14 0-2 16,-15-6 12-16,-6-14 2 15,-17-5 10-15,-21-7 15 16,0 0-4-16,-14-7-13 16,-38 2-25-16,-16 5-8 15,2 6 7-15,8 7-10 16,20 13-20-16,14 0-43 15,24 6-111-15,0 0-52 16,0 6-160-16</inkml:trace>
  <inkml:trace contextRef="#ctx0" brushRef="#br0" timeOffset="31489">11673 13423 814 0,'0'0'264'16,"0"0"-118"-16,0 0-1 0,0 0-23 15,0 0-43-15,0 0-56 16,0 0-22-16,-45-69-1 0,45 113-2 16,0 13 2-1,0 8 3-15,0 10-3 0,0-10 6 16,0-3-6-16,0-12-2 15,0-18-42-15,0-12-50 16,0-15-40-16,0-5-21 16,0 0 21-16,0 0 70 15,0-25 1-15,-21-3-52 16,-10-2 13-16,-13 1 22 16,16 7 69-16,-3 4 11 15,0 7 61-15,17 4-6 16,1 7-1-16,6-8 21 15,7 8-11-15,0 0-28 16,0 0-9-16,0 0-27 16,45 0 7-16,13 8 7 0,25-7 17 15,2-1 3 1,-9 0 11-16,0-9-6 0,-25-16-9 16,-23 5 17-16,-4-11 28 15,-10-1 2-15,-14-5-7 16,0 0-16-16,0 5-11 15,0 4-15 1,0 8 6-16,-7 9-10 16,0 11-10-16,0 0 2 15,7 0-16-15,-10 0-5 16,3 14-10 0,0 31 15-1,-7 10 5-15,14 2-4 16,0-5 0-1,0-7-1 17,0-8-3-17,0-5-1 1,7-12-7-16,0-7-2 16,7-6-3-1,-4-1 1-15,4-6 0 16,6 0 10-1,25 0 5-15,-7-26 2 16,7-5 1-16,-8 10-3 16,-9 2 1-16,-11 14 0 15,-3-3-1-15,-14 8 0 0,0 0-3 16,0 0-4-16,7 15-3 0,17 11 7 16,-10 3 2-16,6-4-1 15,11-5 2-15,-7-6-2 0,4-2-2 16,3-12 4-16,-11 0 0 15,4 0 0-15,4 0 3 0,-11-6 2 16,4-14-1 0,-7-5 5-16,-4 5-1 15,4 3-2 1,-14 11 2 0,0 3 1-16,0 3-1 0,0 0-8 15,0 0-7-15,0 0-11 0,13 20 6 16,18 11 10-1,14-5 2-15,0-6-7 16,6-6 3 0,8-2 4-16,-15-6 0 15,-6-6 5 1,-24 0-2-16,0 0-3 0,3-12 13 16,-10-14 4-1,0-8 12 1,-7-1-1-1,0 1-15 1,0 10 0 0,0 0-11-16,0 15 0 15,-7 4-2-15,7 5 1 0,0 0-3 16,0 0-3-16,0 17-10 0,14 17 12 16,10 3 0-16,3-5-1 15,4-1 4-15,-17-5 0 16,10 0 0-16,-17-7 3 15,0-4-3 1,-7 2 0-16,0-5-13 16,0-4 0-16,0 3-21 15,-45-5-40-15,-14-6-77 16,-9 0-102 0,-11 0-75-16</inkml:trace>
  <inkml:trace contextRef="#ctx0" brushRef="#br0" timeOffset="31630">12556 13441 616 0,'0'0'228'0,"0"0"-110"0,0 0 2 0,0 0-7 0,0 0-55 15,0 0-58-15,-31-38 0 0,31 38-8 0,7 0 8 0,10 12 11 0,-10-4-8 0,7-2-3 0,-7-6-11 0,0 0 11 0,3 0 8 16,-3 0 42-16,0-6 24 16,0-14-25-16,-7-11-13 15,0 5-36-15,0 0-1 16,-38 3-39-16,0 9-29 16,-3 3-59-16,3 11-17 15,31 0-126-15,7 0-274 16</inkml:trace>
  <inkml:trace contextRef="#ctx0" brushRef="#br0" timeOffset="32652">13436 13881 801 0,'0'0'260'0,"0"0"-184"16,0 0 28-16,0 0 25 16,0 0-50-16,0 0-53 15,203-52 7-15,-130 3-1 16,9-4-2-16,-17-10-15 16,-13 0-2-16,-21-6-5 15,-24 3 5-15,-7 9-5 0,0 7-1 16,0 17-4-16,-21 16-3 15,4 11 5-15,10 4-4 16,7 2-2-16,-7 0 0 16,-13 19 1-16,-11 33-1 15,-7 11 3-15,-7 14 0 16,18 6 2-16,-11-1-3 16,14 7-1-16,10-17 0 15,14-4-4-15,0-16 3 16,14-21-12-16,37-13-5 15,4-10 6-15,-13-8 9 16,13 0 3-16,-21-14 7 16,-3-18-1-16,-10 1-1 0,-11-6 2 15,-3-1 4-15,-7 7 1 16,0 8-6-16,0 12-1 16,0 5-3-16,0 6-2 15,0 0 0-15,-7 0-8 16,-3 37-1-16,3 1 9 15,0 7 3-15,7-5-3 16,0-8-3-16,38-9-11 16,6-3-2-16,8-18 4 15,-1-2 12-15,1 0 4 16,-7-7-4-16,-1-26 4 16,-13-4 1-16,-10 0-1 0,-14-3 4 15,0 3 1-15,-7 5 2 16,0 12-11-16,0 6 3 15,0 14 8-15,0 0-10 16,0 0-1-16,0 0-3 16,0 14-9-16,0 18 12 15,7 5 5-15,3-3-5 16,4-2 0-16,-7-1-2 16,-7 1 0-16,0-9-7 15,0-3-11-15,0 0-5 16,-21-12-49-16,-10-5-26 15,10 0 25-15,4-3 44 16,17 0 22-16,0 0 9 16,0 0-11-16,7 0-29 15,31-3 30-15,20-23 10 0,11-12 13 16,14-6 14-16,-4-5 14 16,10-14 10-16,-13-3 5 15,-11-8-5-15,-20-3-1 16,-14 5-8-16,-24 9-6 15,-7 18-2-15,0 16-14 16,-24 20 0-16,3 4-5 16,14 5-15-16,-24 11 0 15,-14 35 0-15,18 23 5 16,-4 13-1-16,31-5-2 0,0-8-4 16,45-3 1-16,13-17-10 15,1-10-30-15,2-19-23 16,-9-2-36-16,-7-18-84 15,-11 0-81-15,-17 0-70 16</inkml:trace>
  <inkml:trace contextRef="#ctx0" brushRef="#br0" timeOffset="32885">14698 13715 711 0,'0'0'219'0,"0"0"-106"16,0 0-75-16,0 0 35 15,320-77-33-15,-203 65-20 16,-34-5-9-16,-32 14-11 16,-23-2-25-16,-28 5-216 0,0 0-209 15</inkml:trace>
  <inkml:trace contextRef="#ctx0" brushRef="#br0" timeOffset="33081">14217 13443 195 0,'0'0'696'0,"0"0"-574"16,0 0 14-16,0 0-12 15,0 0-62-15,0 0-46 16,-76-34-16-16,76 34-25 16,7 14 2-16,24 6 21 0,14 3-5 15,0-9-4-15,-8-2 7 16,-9-9-5-16,3-3-19 15,-17 0 20-15,-8 0-21 16,-6 0 2-16,0-3 3 16,0-9-35-16,-13-2-17 15,-1 3-15-15,14 2-74 16,0 6-321-16</inkml:trace>
  <inkml:trace contextRef="#ctx0" brushRef="#br0" timeOffset="33692">15565 13798 764 0,'0'0'268'16,"0"0"-161"-16,0 0 5 15,0 0-2-15,0 0-54 16,0 0-56-16,58 0-4 16,-13 0 4-16,38 0 11 15,6 0 12-15,0 0-13 16,-23 0 0-16,-15 0 1 16,-27 0-7-16,-10 0 4 15,-14 0-6-15,0 0 3 0,0 0 2 16,0-6 2-1,-31-10-9-15,-14-5-2 0,-13 1 2 16,-14 0 9-16,10 0-8 16,10 8 6-16,25 6 3 15,10-2-1 1,17 5 3-16,0 3-12 0,6 0-1 16,56 0-7-16,28 0 8 15,20 11 9-15,-7 7-4 16,-21 2-4-16,-16 0 3 15,-22 6 4-15,-6-1-7 16,-24 7 9-16,-7-7-7 16,-7 13-2-16,0-7-1 0,-14 1-6 15,-31-7-32-15,-6 0-97 16,6-4-157-16,0-7-232 16</inkml:trace>
  <inkml:trace contextRef="#ctx0" brushRef="#br0" timeOffset="34684">17061 13772 1005 0,'0'0'179'16,"0"0"-28"-16,0 0-13 0,0 0-51 15,0 0-40-15,-117-163-17 16,72 155-9-16,7 2-7 16,-7 6-13-16,1 0-1 15,-8 31 0-15,1 12 1 16,23 5-1-16,18 7 0 16,10-9-4-16,0-9-1 15,10-5 2-15,24-13 3 16,18-7-4-16,3-4 5 15,-10-8-1-15,6 0 9 16,-16 0-6-16,3-14 1 0,-8-17 2 16,-9-1-2-1,-4-5 0-15,-10-3 4 0,-7 9 3 16,0-1-3-16,0 18 2 16,0 8 5-16,0 6-10 15,0 0-1-15,0 0-4 16,0 0-4-16,0 6-3 15,0 21 2-15,28 17 5 16,23-6 1-16,18-10 5 16,3-5-4-16,4-11 0 15,-18-4-2 1,-13-8 1-16,-7 0 1 16,-7 0-1-16,-17-20 9 15,6-6-8-15,-13-5-1 0,10-6 11 16,-17 6-5-1,0 5 5 1,0-1-2 0,0 14 1-16,0 8-5 15,0-3-3-15,0 8-3 16,0 0-2-16,0 0-6 0,14 18-5 16,17 22 10-16,14 3 3 15,-11 9 3-15,4-7 0 0,-14-2-2 16,-3-3-1-16,-15-3-1 15,1-12 0-15,-7-4-5 16,0-14-4-16,0-2-7 0,0-5 6 0,0 0 3 16,-7 0 1-16,-20 0 7 15,-4-20 3-15,10 2-3 16,4-7-3-16,17-1 1 16,0-11 1-1,0-6 1 1,38-6 4-16,14 6-2 0,-1-6-1 0,1 15 0 0,-1 10 0 15,-6 0 0-15,-21 15 0 16,-10 9 4-16,-7 0-1 16,-7 0-1-16,7 0-3 15,10 0-2-15,-4 20-1 16,18 11 3-16,4 1 3 16,3 11 1-16,6 3-1 0,1-1-1 15,-7-1-2 1,-11-10-1-16,-3-5 1 0,-17-3 4 15,0-13-3-15,-7-1-2 16,0-12 0-16,0 0-1 16,0 0 2-16,0 0 1 15,-27-12 5-15,-4-8 3 16,10-3-5-16,11-5-4 16,10-3 0-16,17-13 0 15,48-1 0-15,25-7-4 16,13 15 0-16,-21 5-4 15,-9 14-8-15,-29 10-13 16,-13 3-23-16,0 5-51 0,-10-6-74 16,10 1-86-1,-4-9-59-15</inkml:trace>
  <inkml:trace contextRef="#ctx0" brushRef="#br0" timeOffset="35324">19581 13175 872 0,'0'0'214'15,"0"0"-45"-15,0 0-28 16,0 0-44-16,0 0-34 16,0 0-32-16,-124-52-10 15,79 52-11-15,1 0-1 0,6 0 4 16,10 0-7-1,-3 0 8-15,18 0-3 0,-5 0-7 16,-2 8 2-16,-4 16-4 16,10 1 3-16,-7 7-1 15,11 8-2-15,10 11 7 16,0 10 10-16,0 10 3 31,24 0 2-31,4-2-6 0,-4 7 5 16,-11-10 0-1,-13 3-5-15,0-6-1 0,0-6-5 16,-20 1 1-16,-11 5 2 16,-7 3-6-1,11-4 1 1,3-10-4 0,17-15-3-16,7-11-1 15,0-12-2 1,0-3 0-1,13-5 0 1,25-6 1-16,7 0 5 16,6 0-3-1,11 0-3-15,-3-12-10 16,-14-7-27 0,6-1-41-1,1-6-36 1,6 9-77-1,1 5-183 1,2 9-400-16</inkml:trace>
  <inkml:trace contextRef="#ctx0" brushRef="#br0" timeOffset="35645">19849 13984 478 0,'0'0'479'0,"0"0"-285"0,0 0-10 0,0 0-34 0,0 0-61 0,0 0-29 0,0 0-11 0,0-89-18 0,0 89-2 0,0 0-17 0,0 0-12 0,-7 0-6 0,0 0 3 15,7 23-1-15,-17 9 4 16,17 2 2-16,0 4 1 15,0-13-3-15,31 0 1 16,21-4 6-16,6-10-6 0,4-5 1 16,-4-6 6-1,-6 0 13-15,-14 0 0 0,-24-20 13 16,-8-9-6-16,-6-5 6 16,0-4-17-16,-20-1 0 15,-32 4-17-15,-10 7-3 16,-3 2-2-16,7 14 4 15,20-2-11-15,0 8-28 16,24 6-41-16,0 0-23 16,4 0-115-16,3 9-158 15,7 2-296-15</inkml:trace>
  <inkml:trace contextRef="#ctx0" brushRef="#br0" timeOffset="36039">20293 13518 1050 0,'0'0'139'0,"0"0"-18"0,0 0-27 16,0 0-49-16,0 0-25 16,0 0-11-16,178-103 10 15,-133 97 5-15,-7 0 1 16,-11 6 13-16,-2 0-10 15,-19 0 3-15,-6 0-5 16,0 0-9-16,0 0-4 16,0 0 6-16,0 9-7 0,0 22-6 15,-6 12 32-15,-8 14-1 16,3 6-18-16,5 3-5 31,6 3 3-31,0-1-2 16,0-2-11-16,0 3 3 15,0-4-5-15,0 10 7 16,0-4-8-16,0-2-1 0,0-18 4 16,-14-11-4-1,7-16 0 1,-7-11-1-16,-3-13 0 16,-4 5-3-1,-16-5-3-15,-15 0 7 16,-6 0-37-16,-4 0-43 15,10-10-27-15,38 2-123 16,14-4-222-16</inkml:trace>
  <inkml:trace contextRef="#ctx0" brushRef="#br0" timeOffset="36517">21176 14212 915 0,'0'0'377'0,"0"0"-267"0,0 0 11 15,0 0-19-15,0 0-52 16,0 0-29-16,-51-31-7 0,44 31-6 16,0 6-7-16,-10 14-2 15,17-1 1-15,0 5-2 16,0-4-8-16,0-1 9 16,0-7 1-16,24-6 5 15,-4-6-1-15,11 0 0 16,-3 0 17-16,-11 0 1 15,-3 0 2-15,-14-18-2 16,0 4 4-16,0 3-8 16,0-3-3-16,0 2-10 15,0 4-5-15,0 2-1 16,0 6-4-16,0 0 2 16,0 0-8-16,-7 0-8 15,0 0-6-15,0 0 20 16,-3 0-11-16,-4 0-3 15,14 0 10-15,0 0-9 0,0 0-12 16,0 0-13-16,-7 0-65 16,7 0-128-16,-13 0-234 15</inkml:trace>
  <inkml:trace contextRef="#ctx0" brushRef="#br0" timeOffset="38180">21689 14119 878 0,'0'0'322'0,"0"0"-179"0,0 0 2 16,0 0-31-16,0 0-32 16,0 0-44-16,89-161 0 15,-89 129-7-15,-10 1-16 16,-11 5-5-16,-10 12-2 16,10 2-4-16,8 4-2 0,-4 8-2 15,-11 0-8-15,-10 0 8 16,-6 34 0-16,-8 12 0 15,21 3 0-15,10 9-4 16,14-2 3-16,7-10-4 16,0-1-3-1,28-7 8-15,17-15-1 16,6-9 0-16,-6-14 1 16,-7 0 3-16,0 0 2 15,-11-32-1 1,4 1-1-16,-10-1 4 31,-11-6-1-31,-10 5 3 16,0 2 3-16,0 6-2 15,0 6 1-15,0 10 1 0,0 4-2 0,0 5-4 16,0 0-6-16,0 0-5 0,0 12-7 0,0 27 7 0,0 19 5 16,7 5 2-1,7 0 1-15,17-6-4 16,3-5 1-16,-3-18-1 15,14-11-2-15,-14-9-3 16,-11-8 5 0,4-6 1-16,4 0 0 15,3-14 5 1,20-30-1-16,1-1-2 16,6-12-1-16,1-6 2 15,10 5-2 1,-11 7-1-1,0 13 0-15,-6 7 0 16,-21 16 0 0,-7 5-3-16,-3 10 0 15,-8 0-10 1,18 0 5 0,-10 23 0-1,3 10 1 1,-3 5 2-16,3-5-2 15,-10 0 2-15,-1-10 1 0,-13-9 1 16,11-8-1-16,-11-6 4 16,0 0 1-16,0 0 4 0,0 0 0 0,-18-26-1 0,-19-6-3 15,2 7-1-15,-10-1 0 16,-6 9-7 0,6 8 3-1,0 9 1-15,-6 0-1 16,13 9 1-16,-7 34 3 15,25 2-2-15,3 18 1 0,17 0-3 0,0 1 3 0,17-13-3 0,24-20-6 0,14-11 5 0,-3-14 0 0,-1-6 4 0,-6 0 1 0,0-26 7 0,-11-17-5 16,4-20 5-16,0-14-1 16,-7-14 4-16,-4-9-5 15,-3-3 1-15,-10 2 7 16,0 10-13-16,-14 22 3 16,0 19 6-16,0 18-3 0,0 18 3 15,7 10-4-15,-7 4-5 16,0 4-7-16,0 42-11 15,-7 25 18-15,-14 17 2 16,14 1-1-16,7 8-1 16,0-3 1-16,7-11-1 15,21-8 0-15,2-21-1 16,8-17 1-16,-17-19-1 16,17-10 1-16,6-8 0 15,1 0 6-15,20-38-2 16,11-7-2-16,-4-12 2 15,4-3 0-15,-11 11 0 0,-13 6-4 16,-14 20 1 0,-21 13 0-16,-10 10-1 15,0 0-2-15,0 0-5 0,6 25-8 16,-2 12 15-16,9 8 0 16,-13-7-1-16,7 2 1 15,-4-17-6-15,-3-9 6 16,7-6-2-16,-14-5 2 15,0-3-1-15,0 0 2 16,0 0 1-16,0-11 10 16,0-15-9-16,0-5-3 15,-14 5-1-15,-17-6-2 16,-7 13 0-16,-6 7-7 16,-1 7-3-16,10 5 11 0,-9 0-2 15,6 17 1-15,0 22 3 16,-7 13-3-16,11 11 3 15,3-6-8-15,24 0 4 16,7-11 2-16,0-16 0 16,14-6 2-16,31-15-3 15,-7-9 7-15,-1 0-3 16,15-9 2-16,-1-22 7 16,8-24-4-16,-1-10 0 15,1-18 3-15,3-17-2 16,-4-4-4-16,-13 2 7 15,-7-4-3-15,-18 15-6 16,-6 10 3-16,-4 27 0 0,-10 23-3 16,0 19 8-16,0 7-9 15,0 5-3-15,-10 0-5 16,-11 43-5-16,-9 25 13 16,2 18 1-16,4 2 2 15,24 1-3-15,0 1-3 16,0-14-1-16,24-7-21 15,14-6-18-15,13-12-23 16,-6-23-45-16,-11-10-84 16,-3-12-101-16,-24-6-116 15</inkml:trace>
  <inkml:trace contextRef="#ctx0" brushRef="#br0" timeOffset="38666">24601 13155 968 0,'0'0'176'0,"0"0"-30"0,0 0-7 16,0 0-17-1,0 0-49-15,0 0-24 0,0 0-10 16,14-77-26-16,-14 79-11 16,-21 47 4-16,-31 22 5 15,-16 17 15-15,-5 16-6 16,5 10-5-16,2 6 3 15,8 9-14-15,13 5 6 16,14 4-5 0,18-4 0-16,13-20-2 15,0-24-3 1,13-31-1-16,18-22-9 16,-3-16-11-16,-4-16-4 15,-10-5-32 1,10 0-36-1,3-40-154-15,32-11-295 16</inkml:trace>
  <inkml:trace contextRef="#ctx0" brushRef="#br0" timeOffset="39198">24993 13855 878 0,'0'0'306'15,"0"0"-134"-15,0 0-20 16,0 0-44-16,0 0-47 15,0 0-34-15,-14-31-8 16,42 16 0-16,3 4-3 16,13-9-11-16,-13 8 9 0,-3-8 3 15,-11 1-6-15,-3 1 4 16,-7 4-3-16,-1 2-1 16,1 1 3-16,-7 3-7 15,0 3 0-15,0 5 3 16,0 0-7-16,0 0-3 15,0 0-2-15,0 0-8 16,0 24 1-16,0 20 9 16,-13 15 4-16,-8 4-2 15,11-6-1-15,3 1 1 16,0-7-2 0,0-5 0-16,7-3 1 0,-7-18 0 15,0 1-1-15,-3-14 0 16,-4 2-5-1,7-8 1-15,-24-1-6 0,4-5 4 16,-4 0 4 0,0 0 2-1,10 0-4 1,8 0 4 0,6 0 0-16,7 0 1 0,0 0-1 0,0 0-6 15,0 0-1-15,20 0-11 0,32 0-3 16,24 0 11-1,27 0-27 1,14 0-65 0,-21-5-167-1,-7-9-137-15,-20-4-517 16</inkml:trace>
  <inkml:trace contextRef="#ctx0" brushRef="#br0" timeOffset="39476">25928 13163 669 0,'0'0'175'0,"0"0"10"16,0 0-5-16,0-160 12 15,0 143-66-15,0 14-30 16,0 3-32-16,7 0-33 0,0 0-9 16,0 0-7-1,17 32-13-15,-10 27 9 0,6 27 7 16,-9 24-3-16,-11 23 6 15,0 16-9 1,-31 14 11-16,-14-3-7 0,-14-6-12 16,1-10 3-16,-11-22-7 15,-3-19-5-15,-4-34-19 16,11-29-53-16,3-17-34 16,17-21-147-16,25-2-202 15</inkml:trace>
  <inkml:trace contextRef="#ctx0" brushRef="#br0" timeOffset="39833">26973 13761 814 0,'0'0'258'0,"0"0"-57"16,0 0-13-16,0 0-74 16,0 0-44-16,0 0-34 15,-44-72-12-15,44 72-21 16,-7 0-3-16,-3 0-6 16,3 6 6-16,7 8 11 0,0-8-11 15,0 0 0-15,0-6 0 16,0 0 2-16,0 0-2 15,17 0 15-15,-3 0-2 16,-1 0-7-16,-13 0-6 16,0-6-14-16,-13-5-92 15,-25 11-242-15,-14 0-207 16</inkml:trace>
  <inkml:trace contextRef="#ctx0" brushRef="#br0" timeOffset="39986">26936 14147 804 0,'0'0'271'0,"0"0"-55"0,0 0 39 15,0 0-117-15,0 0-101 16,-276 142 12-16,84-66-32 16,-45 13-17-16,-21 27-19 15,-41 15-194-15</inkml:trace>
  <inkml:trace contextRef="#ctx0" brushRef="#br0" timeOffset="41938">13007 1404 762 0,'0'0'135'15,"0"0"-34"-15,0 0 111 0,0 0-84 16,0 0 1-16,0 0-58 15,0 0-24-15,-21 63 20 16,21-60-38-16,0-3-4 16,0 0 12-16,28 0-23 15,9-20 6-15,8-6-7 16,0-2-12-16,-14-4 18 16,-11 3-10-16,-2 1-1 15,-5 3 14-15,-13 5-19 16,0 8 16-16,0 5-15 15,0 7 2-15,0 0-6 16,0 0 0-16,0 0-8 0,0 33 4 16,-7 18 6-16,-10 15-2 15,17 2 0-15,0-2 3 16,0-3-6-16,0-3 3 16,0-7 0-16,0-9-3 15,0-6 12-15,0-16-9 16,0-7 0-16,0-7 3 15,0-2-8-15,-7-3 5 16,-20 0 0-16,-28-1-1 16,-4-2 8-16,-6 4-7 15,-11-2 0-15,25-2 0 16,13 0-9-16,24 0 9 16,14 0 0-16,0 0-4 15,24 3-6-15,55-3 10 16,56 0 0-16,30 0 6 0,27-5-4 15,-30-15-1-15,-45 5-1 16,-55 4 0-16,-62 4-64 16,-38 5-87-16,-83-4-509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8:52.452"/>
    </inkml:context>
    <inkml:brush xml:id="br0">
      <inkml:brushProperty name="width" value="0.05" units="cm"/>
      <inkml:brushProperty name="height" value="0.05" units="cm"/>
      <inkml:brushProperty name="color" value="#3165BB"/>
      <inkml:brushProperty name="fitToCurve" value="1"/>
    </inkml:brush>
  </inkml:definitions>
  <inkml:trace contextRef="#ctx0" brushRef="#br0">0 0 771 0,'0'0'148'0,"0"0"-110"16,0 0 46-16,0 0 48 15,0 0-11-15,0 0-28 16,-21 0-53-16,21 0-6 16,0 0-6-16,14 0-22 0,17 2 12 15,20 10 12-15,22 5-9 16,33 1 17-16,25-2-30 15,17-4 9-15,17 0-16 16,-4-10 9-16,-3 1-7 16,-17 0-3-16,-24 0-50 15,-41 11-155-15,-49 8-544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8:53.929"/>
    </inkml:context>
    <inkml:brush xml:id="br0">
      <inkml:brushProperty name="width" value="0.05" units="cm"/>
      <inkml:brushProperty name="height" value="0.05" units="cm"/>
      <inkml:brushProperty name="color" value="#3165BB"/>
      <inkml:brushProperty name="fitToCurve" value="1"/>
    </inkml:brush>
  </inkml:definitions>
  <inkml:trace contextRef="#ctx0" brushRef="#br0">0 94 940 0,'0'0'176'15,"0"0"-44"-15,0 0 33 16,0 0-37-16,0 0-53 16,0 0-12-16,0-94-31 15,0 94-13-15,0 0-10 0,7 31 0 16,17 20-5 0,3 24 18-16,18 14-11 0,0 14 10 15,6 15-8-15,-6 1-1 16,7-5-1-1,10-5-7-15,3-17-2 0,11-15-2 16,-11-8-95-16,17-21-111 16,-23-10-641-16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8:51.050"/>
    </inkml:context>
    <inkml:brush xml:id="br0">
      <inkml:brushProperty name="width" value="0.05" units="cm"/>
      <inkml:brushProperty name="height" value="0.05" units="cm"/>
      <inkml:brushProperty name="color" value="#3165BB"/>
      <inkml:brushProperty name="fitToCurve" value="1"/>
    </inkml:brush>
  </inkml:definitions>
  <inkml:trace contextRef="#ctx0" brushRef="#br0">860 558 860 0,'0'0'96'0,"0"0"-25"15,0 0 66-15,0 0-7 16,0 0 1-16,0 0-43 15,-107-24-27-15,107 22-2 16,0-7-29-16,0-5 4 16,31-15-12-16,14-11-22 15,20-17 17-15,24-9-16 16,8 3 1-16,-1 4 10 16,-14 10-8-16,-6 9-4 15,-17 5 0-15,-8 7 5 16,-13 5-10-16,-17 9-29 15,-15 8-31-15,-6 6-17 16,0 0-103-16,-34 0-160 16,-21 25-492-16</inkml:trace>
  <inkml:trace contextRef="#ctx0" brushRef="#br0" timeOffset="5212">316 631 760 0,'0'0'180'16,"0"0"-63"-16,0 0 18 16,0 0 14-16,0 0-26 15,0 0-52-15,0 0-15 0,0-79-9 16,0 79-33 0,7-4 23-16,-7 4-10 0,11 0-15 15,-5 0 24-15,-6 0-33 16,0 4 7-16,0 36 13 15,0 23-15-15,-24 19 26 16,-20 21-20-16,-8 23-5 16,-6 15 36-16,-1 4-42 15,14-8 8-15,8-14-8 16,23-17 12-16,7-20-15 16,7-18 0-16,0-13-39 15,0-16-28-15,0-7-71 16,0-3-34-16,0-3-196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9:04.932"/>
    </inkml:context>
    <inkml:brush xml:id="br0">
      <inkml:brushProperty name="width" value="0.05" units="cm"/>
      <inkml:brushProperty name="height" value="0.05" units="cm"/>
      <inkml:brushProperty name="color" value="#3165BB"/>
      <inkml:brushProperty name="fitToCurve" value="1"/>
    </inkml:brush>
  </inkml:definitions>
  <inkml:trace contextRef="#ctx0" brushRef="#br0">4894 503 508 0,'0'0'320'0,"0"0"-202"0,0 0 40 16,0 0-27-16,0 0-15 15,-31-157-28-15,-28 125-33 16,-17-2-1-16,-27 3-19 16,-24 2-9-16,-21 0 14 15,-20 4-23-15,-11-1 1 16,0 0 4-16,0 1-22 15,4-1 19-15,3 3-17 16,24 5 4-16,14 10 11 16,7 6-16-16,3 2 4 15,14 0 6-15,-17 0-5 16,-7 19 2-16,-7 7-7 0,-7 8 1 16,-31 12 3-1,4 10-3-15,-4 5-2 0,-7 5 0 16,8 3 10-16,9 2-11 15,11 4 1-15,24-1 0 16,38 0-3-16,10 3 4 16,3 15-1-16,7 11 0 15,4 11 7-15,-10 6-8 16,9 3 1-16,-2-3 0 16,23-9 1-16,21-3 1 15,18-4-2-15,13-4 0 16,0-5 7-16,31-13-8 15,20-5 1-15,1-4 0 16,6-8-3-16,7-5 9 16,-3-2-6-16,4-4 0 0,16-9 2 15,8 1-1-15,20-9-1 16,24-5 0-16,27-7 3 16,4-7-1-16,4-4 0 15,3 0-2-15,-4 0 3 16,4-8-4-16,-3 9 1 15,-11-7 0-15,-17 4-1 16,0-1-4-16,0-11 4 16,13 3 1-16,25-3-4 15,7 0 4-15,-4 0 0 0,-3 0 0 16,-14 0-4 0,-10 0 4-16,-14 0-1 0,13-3 1 15,1 0-6-15,10-5 3 16,4-1 2-16,-4-2-7 15,-11-1 8-15,11 1-6 16,-10-4 6-16,14 1 0 16,3-3 1-16,13 0-5 15,1 3 3-15,7-1-1 16,6 0-3-16,7 7 7 16,-3 2-2-16,-21-3 0 15,-3 7 1-15,-14-1-7 16,-10 3 7-16,0 0-1 15,10 0 4-15,-4 0-2 16,11 0-1-16,4 0-1 16,16 0 1-16,1 0-1 15,10 0 0-15,-4 0-5 0,-20 0 4 16,-18 0-8-16,1 0 8 16,-4 0 1-16,11 3 0 15,23-1 0-15,11-2 0 16,-4 4 0-16,1-4-1 15,-8 5 1-15,1-1 0 16,-1 1 0-16,-6 0 0 16,7-5 4-16,-1 0-4 15,15 0 0-15,16 0 3 16,1-2-3-16,-11-12-10 16,-21 2-4-16,-27-1-4 0,-31 1 12 15,-17 2 6-15,-14 2 0 16,11 6-2-16,-11-7 5 15,0 3-3-15,7-8 0 16,-7-3 2-16,18 2-2 16,-11-1 1-16,10 1-1 15,-10 4 2-15,-7 5 1 16,11 0-3-16,-18 0 0 16,7 2 3-16,-7 3-3 15,1-5 0-15,-1 0 0 16,7 1-5-16,7-4 9 15,-3 3-4-15,3-2 0 16,-21-1 7-16,1 3-10 16,-11 0 3-16,-4 1 0 0,-9-1-4 15,2 3 2-15,-9-3 2 16,-1-1 0-16,1 0 6 16,-14-1-10-16,-1-1 4 15,-6 0 0-15,-14 1-3 16,-10-7 12-16,6 1-9 15,5-2 0-15,-12-5 3 16,18 3 0-16,14 2-3 16,7-2 0-16,6 4-4 15,7 0 6-15,-3 0-2 16,-10 5 0-16,-14-2 6 16,-4 2-6-16,-10 1 0 0,-3-4 0 15,3 1 11-15,3-2-6 16,4 0-5-16,14-4 0 15,-7 0 8-15,-4-3-9 16,-3-1 1-16,0-6 0 16,-10-5-1-16,3-2 7 15,-17-13-6-15,-7 2 0 16,0-7 4-16,0 1 1 16,0 2-5-16,0 3 1 15,0 1-1-15,20 4 7 16,-3-1-7-16,-3-4 0 15,-7-5 5-15,-7 0-8 16,0-5 3-16,-31 3 0 0,-20 1-3 16,6 0 0-16,-7 4 3 15,18-1 0-15,-11 4 1 16,0 2-4-16,-6 0 3 16,-18-3 0-16,-20-1-4 15,-21-3 6-15,-31 1-2 16,-7 13 0-16,0 7 0 15,0 5-3-15,-10 10 3 16,-10 0 0-16,-18 0-6 16,-7-2 7-16,-23-5-1 15,-28-8 0-15,-32-8 1 16,-33-9-10-16,-24-5 9 0,6-3 0 16,31 5 0-16,35 12 8 15,41 11-8-15,10 9 0 16,4 2 5-16,-25 1-10 15,-13 6 5-15,-14-7 0 16,-41 1-2-16,-17-6-2 16,-28 3 4-16,11-1 0 15,23 10 4-15,21 8-5 16,38 0 1-16,-10 0 0 16,3 6 1-16,-17 11 4 15,-21 6-5-15,-37 6 0 16,-45 3-10-16,-59 1 6 15,-48 5-19-15,-10-4-11 0,14 6 19 16,58 0-73 0,31-6-107-16,20-17-253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9:08.859"/>
    </inkml:context>
    <inkml:brush xml:id="br0">
      <inkml:brushProperty name="width" value="0.05" units="cm"/>
      <inkml:brushProperty name="height" value="0.05" units="cm"/>
      <inkml:brushProperty name="color" value="#3165BB"/>
      <inkml:brushProperty name="fitToCurve" value="1"/>
    </inkml:brush>
  </inkml:definitions>
  <inkml:trace contextRef="#ctx0" brushRef="#br0">7381 684 742 0,'0'0'235'0,"0"0"-92"15,0 0 6-15,0 0 12 16,0 0-84-16,0 0-31 16,0 0 6-16,-27-46-31 15,-4 29 14-15,-14 3-10 16,0-4-14-16,-20-2 15 15,-17 4-24-15,-1 1 7 16,-20 4-1-16,-14 0 1 16,-17 5-5-16,-14 0-4 15,7 0 2-15,0 4-3 16,0-2 3-16,14-1-2 16,-14 2 0-16,-7-3 12 15,7-2-12-15,-7-1 0 0,0 1 2 16,-6-1-6-1,-4 6 4-15,-11 3 0 0,-3 0-4 16,17 0 12-16,1 0-9 16,13 8 1-16,0 4 0 15,7-1-9-15,0-5 10 16,-7 0-1-16,0 2 0 16,-7 0 9-16,-14 8-9 15,-10 0 0-15,-7 2 0 16,4 7-6-16,-4 3 9 15,7 1-3-15,4 0 0 16,13-3 8-16,21-6-9 0,21 1 1 16,27-11 0-1,10 5-6-15,11-1 8 0,-11 3-2 16,0 0 0-16,11 3 6 16,0 4-18-16,-11 4 12 15,4 0 0-15,-4 3-6 16,1 1 7-16,9-1-1 15,1 1 0-15,-4 4 6 16,11-7-10-16,6 6 4 16,-6 0 0-16,6 2-9 15,-3 6 10-15,-3 2-1 16,13 1 0-16,0 5 3 16,11 6-6-16,-4 4 3 15,7 4 0-15,4 1-10 16,2 8 13-16,5-5-3 0,3 3 0 15,-4 2 7-15,14 0-14 16,7 6 7-16,-7-5 0 16,7 4-5-16,0 2 12 15,0-4-7-15,0 0 0 16,0-6 8-16,0 6-13 16,14 6 5-16,24 9 0 15,-4 12-4-15,18-2 8 16,3 1-4-16,3-3 0 15,14-16 7-15,4-8-12 16,7-1 5-16,-4 2 0 0,10-6-4 16,7 0 8-16,8 4-4 15,23-6 0-15,28-4 6 16,16 4-9-16,22-6 3 16,-7-9 0-16,6 0-8 15,1-8 11-15,-1-6-3 16,-6-3 0-16,-7 0 6 15,-4-5-11-15,-3-6 5 16,0-1 0-16,10-5-1 16,-3 0 8-16,0 3-7 15,0-3 0-15,-4 6 6 16,4 5-2-16,20 1-4 16,25-1 0-16,6-5-5 15,21-6 7-15,31-6-2 0,21-2 0 16,23-6 1-16,25-1-5 15,-11 4 4-15,1 2 0 16,-32 1 2-16,4-4 6 16,-24 10-8-16,0-4 0 15,-7 4-3-15,6 0 0 16,8-9 2-16,10 3 0 16,4-12-3-16,3 0 7 15,-18 0-3-15,-20 0 0 16,-17 0 6-16,-21 0-6 15,-20 0 1-15,13-8 0 16,-16-5-2-16,2 2-3 0,11 4 4 16,10-6 0-1,18 2 1-15,3 9-5 0,-4-10 4 16,-27-6 0-16,-10 4 2 16,-25-11 3-16,-23 5-7 15,-11-12 2-15,-17 6 0 16,-17-5-2-16,17-6 5 15,0 3-3-15,-7-4 0 16,7 8 5-16,-21-8-5 16,-17 12 0-16,-24-6 0 15,-3 7-4-15,-11-1 4 16,-13-6 0-16,-7 7-2 16,-8-7 8-16,8-2-6 15,7-1 0-15,-8 1 1 16,15 2-5-16,3 2 4 0,-11-2 0 15,1 6-2-15,-7 1 5 16,6-1-3-16,-6 0 0 16,-1-5 2-16,-9 5-3 15,10-5 1-15,-8-3 0 16,1 4-3-16,7 2 7 16,-7-1-4-16,-4 4 0 15,4-4 6-15,0 6-8 16,-24 6 2-16,10 9 0 15,-18-7-1-15,8 10 2 16,-14-7-1-16,7-2 0 0,3 2 7 16,4 1-9-16,-7-3 2 15,0 0 0-15,10-4-2 16,-10 4 8-16,0 2-7 16,0-6 1-16,0 5 0 15,-1-4 1-15,1 0-1 16,11 0 0-16,-5-1-4 15,-6-2 10-15,0 5-4 16,3-10-2-16,-3 0 1 16,7-1-5-16,-7-3 4 15,0 1 0-15,0-1-2 16,3-5 8-16,-3-3-6 16,0-3 0-16,0-6 3 15,-1-3-9-15,12 3 6 0,-5-5 0 16,-6 8-3-1,0-8 11-15,7-1-8 0,3 3 0 16,4 3 2-16,-14-4-9 16,17 1 7-16,-17-3 0 15,6-2-2-15,4 0 9 16,-10 0-7-16,0-3 0 16,-7-1 3-16,0 0-8 15,0 5 5-15,0 1 0 16,0 3-4-16,0 1 10 15,0 3-6-15,0-4 0 16,0-3 2-16,0 1-7 0,0-1 5 16,0 1 0-1,0 0-6-15,0 2 15 0,-14-6-9 16,14 4 0-16,-17-3 3 16,10-1-9-16,-6 1 6 15,-11-1 0-15,10 4-5 16,-7-3 11-16,-3 2-6 15,10 1 0-15,-17-6 3 16,11-1-13-16,-11 1 10 16,3-3 0-16,-9 3 0 15,-1 3 5-15,-7 0-6 16,7 6 1-16,0 1-1 16,4 4-9-16,-4 3 10 15,0 9 0-15,11 3-6 16,-18 4 10-16,7 4-4 0,-13 1 0 15,-11 1 1-15,-3 4-10 16,-1-3 9-16,-16 3 0 16,-8-1-5-16,1 1 14 15,-1-1-9-15,-6 7 0 16,0-3 3-16,0 2-12 16,-21-1 9-16,-4 5 0 15,-2 5-1-15,-18 0 9 16,-7 0-8-16,-10 0 0 15,3 0-1-15,-17 9-13 0,17-3 14 16,-6 0 0 0,13 2-4-16,0 4 8 0,-10-4-4 15,10 4 0-15,-14-1-1 16,-10 6-13-16,-13 0 13 16,-8 3 1-16,-6 0-5 15,6-2 8-15,1 5-3 16,-1-4 0-16,1 4 3 15,13 3-15-15,7-4 12 16,10 6 0-16,14-10-3 16,-6 3 3-16,-4-1-2 15,3 0 2-15,7-2 0 0,0-4-10 16,0-4 10 0,-6 0 0-16,-12 1-3 15,-19 3 7-15,-1 3-6 0,-13 3 2 16,6-3 0-16,21-5-9 15,18-4 9-15,6-2 0 16,-7 0 0-16,7-1 10 16,7 1-11-16,21 0 1 15,17 2 0-15,13 1-15 16,18 2 17-16,-4-2-2 16,11 5 0-16,-4-2 7 15,-3 1-8-15,3 2 1 16,-10-4 0-16,10 1-13 15,4-3 18-15,-4 0-5 16,18-7 0-16,-1-2 4 16,8 0-4-16,9 0 0 15,-3 0-13-15,7 0 12 0,-6 0-65 16,-29 0-31-16,-30 18-69 16,-31 7-122-16,-21 4-103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9:11.123"/>
    </inkml:context>
    <inkml:brush xml:id="br0">
      <inkml:brushProperty name="width" value="0.05" units="cm"/>
      <inkml:brushProperty name="height" value="0.05" units="cm"/>
      <inkml:brushProperty name="color" value="#3165BB"/>
      <inkml:brushProperty name="fitToCurve" value="1"/>
    </inkml:brush>
  </inkml:definitions>
  <inkml:trace contextRef="#ctx0" brushRef="#br0">17 1144 1030 0,'0'0'208'0,"0"0"-45"15,0 0-56-15,0 0 8 16,-17-149-34-16,17 127-59 15,0 4 36-15,0 7-36 16,0 5 6-16,0 6 20 16,0 0-46-16,0 0 13 15,0 0-15-15,0 23-1 16,0 31-6-16,7 21 7 16,17 1 0-16,3-1-3 15,-2-12 16-15,-5-14-13 16,4-15 0-16,-10-11 10 15,3-12-17-15,-10-8 7 0,27-3 0 16,42-57 34 0,58-54-30-16,45-53 23 0,41-36-26 15,4-8 15-15,-18 2-12 16,-27 23-4-16,-52 45-28 16,-69 41-10-16,-51 49-101 15,-14 36-36-15,-61 12-469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0:10.421"/>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3193 474 289 0,'0'0'408'0,"0"0"-184"16,0 0-32-16,0 0-33 15,0 0-28-15,0 0-61 16,0 0 1-16,-68-48-17 0,68 48-28 16,0 0 27-1,0 0-34-15,0 0-10 0,0 0 1 16,0 0 0-16,0 20-10 15,-21 19 0-15,7 19 1 16,-10 10 10-16,3 0-11 16,-3 1 0-16,18-7 6 15,-1-18 1-15,0-12-7 16,7-19 0-16,0-5 6 16,0-8-8-16,0 0 2 15,0 0 0-15,0 0 16 16,0-21-11-16,0-22 8 15,0-9-13-15,7-11 11 0,0-2-8 16,-7-6-3-16,13-2 0 16,-2 14-2-16,-5 13 10 15,8 15-8-15,-7 13 0 16,-7 12 3-16,0 6-11 16,0 0 8-16,14 0-4 15,3 0-6-15,21 15 2 16,20 14 8-16,8 7 0 15,9 10 5-15,-2 3-20 16,-12 3 15-16,-9 2 0 16,-18 0-10-16,-10-2 15 15,-24-7-5-15,0 1 0 16,0-6-1-16,-31 0-12 16,-20-2 10-16,-14-10-18 0,-11-5 19 15,11-6-41-15,6-6-7 16,21-7-17-16,7-2-33 15,11-2-19-15,13 0-106 16,-3 0-80-16,-4 0-315 16</inkml:trace>
  <inkml:trace contextRef="#ctx0" brushRef="#br0" timeOffset="571">3496 197 395 0,'0'0'290'15,"0"0"-144"-15,0 0 9 0,0 0-5 16,0 0-33-16,-124-161-24 16,107 147-37-16,3 6-24 15,-10 2 20-15,10 6-22 16,-13 0-21-16,-11 0 17 15,-7 0-26-15,-6 20 0 16,-11 23 0-16,-10 23 11 16,6 14-11-16,-2 11 0 15,9 4 3-15,14 2-5 16,14 9 3-16,18 5-1 0,13 0 2 16,0 1 6-1,20-12-8-15,25-11 0 0,7-12 3 16,10-17-5-16,-11-12 2 15,1-13 0-15,6-12 0 16,1-10 9-16,2-13-6 16,5 0-3-16,-1-8 3 15,11-28 32-15,6-10-16 16,-3-14 7-16,11-15 8 16,-8-11-25-16,-16-18 19 15,-11-6-15-15,-28-4-10 16,-20 5 21-16,-7 11-20 15,0 7 5-15,-65 6-2 16,-18 4 4-16,-27 13-15 16,-24 16 4-16,-7 18 0 0,-7 14-9 15,14 20 8-15,17 0-10 16,11 23-14-16,40 31-71 16,8 18-11-16,20 11-119 15,17 5-321-15</inkml:trace>
  <inkml:trace contextRef="#ctx0" brushRef="#br0" timeOffset="4389">5394 2595 663 0,'0'0'182'15,"0"0"-22"-15,0 0 10 16,0 0-44-16,0 0-35 16,0 0-39-16,0 0-12 15,0-85-6-15,0 85-16 16,-14 0-2-16,-31 0 2 15,1 14-15-15,-15 15 7 0,8 5-6 16,-4 3-1 0,20 0 4-16,11-3-7 0,11 1 0 15,13-1 0-15,0-6 2 16,0-2-6-16,30-3 3 16,12-11 1-1,20-4 0-15,17-8 7 0,3 0-7 16,1 0 0-16,-1 0 4 15,-10 0-12-15,-27-2-11 16,-21-2-71-16,-24 4-77 16,0-2-138-16,-31-6-482 15</inkml:trace>
  <inkml:trace contextRef="#ctx0" brushRef="#br0" timeOffset="4898">5452 2263 541 0,'0'0'165'16,"0"0"-10"-16,0 0-19 16,-220-114 10-16,158 103-62 15,4 2-9-15,0 9-17 16,6 0-21-16,-7 0 1 15,15 12-8-15,-8 22-22 16,-3 15 13-16,21 16-18 0,-11 12 13 16,14 9-2-1,11 9-12-15,9 5 11 16,11 0-13-16,0-8 2 16,31-7-2-16,38-8 0 0,3-14 0 15,18-12-4-15,-1-16 6 16,7-15-6-16,0-14 5 15,1-6-1-15,6 0 11 16,0-26-9-16,0-11 2 16,-13-4 7-16,-8-7-10 15,-23-6 17-15,-8-6 0 16,-13-9 3-16,-14-5 19 0,-24-6-27 16,0-6 3-16,-24 3 4 15,-34 1-15-15,-32 4 11 16,1 3-16-16,-14 14 2 15,-1 11-5-15,15 16 2 16,0 23-13-16,6 11-28 16,-6 11-69-16,3 37-69 15,-28 6-356-15</inkml:trace>
  <inkml:trace contextRef="#ctx0" brushRef="#br0" timeOffset="6787">2843 5266 495 0,'0'0'301'0,"0"0"-173"16,0 0 38-16,0 0-5 16,0 0-40-16,0 0-39 15,17-104-25-15,-17 104-9 16,0 0-17-16,0 0-24 16,0 18 5-16,0 22 0 15,0 12-1-15,-7 8 14 16,-17 11-13-16,3 3 1 15,-10 0-2-15,11-8-8 16,2-8 4-16,5-19-6 0,-1-14 0 16,14-9 5-16,-7-14-5 15,7-2-1-15,0 0 9 16,0 0-6-16,0-20 15 16,0-24-6-16,14-27-12 15,24-17 9-15,20-15-7 16,1 1-2-16,-1 6 4 15,-13 17 2-15,-14 19-6 16,-18 11 0-16,5 19 0 16,-12 12 1-16,-6 15-1 15,0 3 0-15,0 0 0 16,7 3-14-16,7 29 10 16,-7 19 3-16,0 9 2 0,3 11-3 15,-3 4 6-15,-7-3-4 16,7 1 0-16,0-13 4 15,7 0-7-15,-4-15 3 16,-3-4-31-16,7-15-42 16,-14-3-63-16,0-16-75 15,0 0-61-15,0-1-85 16,0-6-286-16</inkml:trace>
  <inkml:trace contextRef="#ctx0" brushRef="#br0" timeOffset="7002">2571 5548 664 0,'0'0'179'0,"0"0"-49"15,0 0-30-15,0 0-40 16,0 0 13-16,0 0-17 16,296-59 28-16,-179 35-43 15,-4 8-19-15,-17 4-15 16,-37 6-4-16,-21 6-6 15,-18 0-28-15,-20 0-149 16,0 12-116-16,0 2-295 16</inkml:trace>
  <inkml:trace contextRef="#ctx0" brushRef="#br0" timeOffset="7515">3379 4865 649 0,'0'0'263'0,"0"0"-156"15,0 0 61-15,-210-177-2 16,145 149-66-16,6 10-28 16,-16 2-24-16,3 12-12 15,-18 4 1-15,1 6-27 16,-7 40 12-16,-8 14-11 0,15 20-5 15,20 14 16 1,18 13-20-16,23 12 5 16,18 13-3-16,10 8 0 0,10 5 2 15,49-3-6-15,30-3 0 16,7-19 0-16,7-17 2 16,14-23-2-16,4-26 0 15,6-28 2-15,4-26-2 16,3 0 6-16,7-40-2 15,0-23 24-15,-14-11-5 16,-17-9 6-16,-21-9 4 16,-13-16-9-16,-18-12 14 15,-13-18-18-15,-17-16-3 16,-28 0 12-16,0-6-26 16,-28 3 10-16,-68 10-5 0,-38 25-5 15,-45 24 7-15,-21 32-10 16,-16 29 0-16,23 25-9 15,39 12 9-15,26 12-2 16,49 39-30-16,21 22-93 16,20 18-64-16,14 9-200 15</inkml:trace>
  <inkml:trace contextRef="#ctx0" brushRef="#br0" timeOffset="3652">1161 2719 498 0,'0'0'205'15,"0"0"-51"-15,0 0 9 16,0 0-14-16,0 0-26 16,0 0-26-16,0 0-24 15,-7-75-15-15,7 72 3 16,0 0-32-16,0 1 4 16,0 2-3-16,0 0-20 15,0 0 15-15,0 0-15 16,0 0-6-16,0 0 2 15,0 0-5-15,0 28-1 16,0 21 6-16,0 10-5 0,0 4 20 16,0-2-17-16,0-7-2 15,0-9 4-15,0-4-2 16,0-10-4-16,0-14 0 16,0-8 1-16,0-5 0 15,0-4-1-15,0 0 0 16,0 0 5-16,0 0-3 15,0 0 3-15,0-8 4 16,0-23-9-16,0-12 7 16,0-5-7-16,0-15 0 15,0-2-3-15,0-4 10 16,0 7-6-16,0 6-1 16,0 16 0-16,0 11 2 0,0 10-2 15,0 8 0-15,7 5-3 16,0 3 6-16,-7 3-3 15,7 0 0-15,3 0-10 16,11 0 5-16,24 0 0 16,13 0 5-16,11 5-4 15,-24 10 7-15,-1-1-3 16,-30 1 0-16,7-4 1 16,-14-4-5-16,-7-2 4 15,0-3 0-15,0-2-1 16,0 0 4-16,0 0-3 15,0 0 0-15,0 0 5 16,0 0-2-16,0 0-1 16,0 0-2-16,0 0 1 0,-7 0 6 15,7 0-7-15,0 0 0 16,0 0 0-16,0 0-8 16,0 0 8-16,0 0-6 15,0 0 0-15,0 0 7 16,0 0-4-16,0 0 3 15,0 0 0-15,0 0-3 16,0 0 5-16,0 6-2 16,0 6 0-16,0 4 3 15,-21 5-2-15,7 5-1 16,-17-4 8-16,0 4-10 0,-6 3 4 16,2-8-2-16,11 0 0 15,3-6-1-15,4-1 1 16,10-8 0-16,1 0 2 15,6-6-3-15,0 0 1 16,0 0 0-16,0 0 2 16,0 0 0-16,0 0-2 15,0 0 0-15,0 0 2 16,0 0-4-16,0 0 2 16,0 0-2-16,0 0-1 15,6 0-8-15,25-6 7 16,-10 6 2-16,17 0-5 15,-7 0 3-15,7 0-2 0,6 0-1 16,8 17 7 0,-1 9-17-16,-6 0 13 0,-10 2-2 15,-5-3-7-15,-16 1 11 16,-3-6-6-16,-11 0 7 16,0 3-2-16,-45 0 3 15,-17 5 0-15,-17 4 0 16,-4-6 5-16,-6-6-3 15,13-11-2-15,11-9 0 16,0 0-4-16,13 0-29 16,14-4-52-16,7-10-68 15,24-2-125-15,7-13-181 16</inkml:trace>
  <inkml:trace contextRef="#ctx0" brushRef="#br0" timeOffset="5873">1443 2222 577 0,'0'0'165'0,"0"0"14"15,0 0-41-15,0 0-19 16,-237-53-30-16,179 53-23 16,6 0-8-16,-17 0 2 15,11 23-33-15,-8 9 2 16,-9 10-7-16,16 13-13 0,-9 11 8 16,9 11-11-1,7 20-1-15,8 9-1 0,16 6 1 16,4 5 1-16,24 2-6 15,0 5 2-15,0-4-2 16,52-9 0-16,23-19 1 16,15-23-2-16,13-25-2 15,7-17-2-15,10-13 3 16,-3-14 2-16,4 0 1 16,-11-6 0-16,-7-29 0 15,-7-9 0-15,-7-11 6 16,1-8-7-16,-18-8 7 15,4-10-3-15,-11-1 16 16,-3-4-15-16,-10-3 1 16,-32 1 7-16,-13-7-8 0,-7-2 6 15,-21 0-6-15,-44 3-3 16,-17 2 7-16,-22 12-7 16,-2 14 0-16,-4 15-2 15,-7 19 0-15,3 12 0 16,11 18 0-16,14 2-21 15,30 2-19-15,22 41-82 16,23 15-120-16,14 15-165 16</inkml:trace>
  <inkml:trace contextRef="#ctx0" brushRef="#br0" timeOffset="10254">2090 4997 699 0,'0'0'138'16,"0"0"2"-16,0 0 38 16,0 0-16-16,0 0-64 15,0 0-10-15,0 0-22 0,-24-43-22 16,24 35 8-16,0-4-27 16,-7 1 3-16,7-4 3 15,0-3-23-15,-14 0 21 16,7-12-12-16,-10 2-5 15,-4-9 22-15,-10-15-22 16,-13-7 6-16,-15-16-12 16,1-15 1-1,-11-11 0-15,-3-14-7 0,-4 1 0 16,18 10 4-16,6 19-3 16,14 19-1-16,18 21 0 15,2 13 10-15,5 9-10 16,6 2 0-16,0 8 0 15,-3-1-6-15,3 5 10 0,7 6-4 16,0 3 0-16,0 0 5 16,0 0-12-16,0 0 7 15,0 0-5-15,-14 21-3 16,0 15 6-16,-17 10 2 16,11 8 0-16,-4 1 8 15,-4 4-13-15,-3 2 5 16,7-16 0-16,10-7-3 15,7-13 4-15,7-13-1 16,0-4 0-16,0-2 7 16,0-6-15-16,0 0 8 15,0 0 0-15,0 0 3 16,0-26 1-16,21-13-4 0,3-13 0 16,7-8 6-1,-10-9-9-15,-1-8 3 0,4 3 0 16,-10 2-3-16,3 15 11 15,-10 14-8-15,-7 15 0 16,0 13 2-16,7 10-3 16,-7 5 1-16,7 0 0 15,7 0-8-15,17 0 0 16,13 0 8-16,15 5 0 16,10 15 4-16,-4 6-9 15,-7 0 5-15,11-1 0 16,-17 1-11-16,-1-3 6 0,-23-2-30 15,-4 5-43 1,-24 7-44-16,0 7-98 16,-31 6-329-16</inkml:trace>
  <inkml:trace contextRef="#ctx0" brushRef="#br0" timeOffset="11316">4527 4511 532 0,'0'0'142'15,"0"0"-71"-15,0 0 81 16,0 0-17-16,0 0-44 15,0 0 5-15,-141 3-34 16,135-3-11-16,6 0 12 16,0 0-20-16,0 0 17 15,0 0-8-15,0 0-31 16,0-13 20-16,0-3-29 0,0-4-5 16,0-2 23-1,0-7-28-15,37-3 15 0,22-11-1 16,30-11-15-16,21-9 12 15,18-14-13 1,-5-3 0-16,-2 0-2 0,-11 3 10 16,-21 8-8-16,-6 7 0 15,-18 12 6-15,-20 16-7 16,-14 5 2-16,-25 15-1 16,1 6 5-16,-7 2 5 15,0 6-7-15,0 0 2 16,0 0 0-16,0 0 5 15,0 0-10-15,0 0 0 16,0 0-2-16,0 0 8 0,0 0-6 16,-7 0 0-16,-17 0 7 15,-10 0-11-15,-4 0 4 16,-13 0 0-16,-11 17-7 16,10 6 10-16,-6-3-3 15,6 0 0-15,7-3 5 16,14-5-10-16,4-4 5 15,10-5 0-15,10-3-5 16,0 0 9-16,7 3-4 16,0-3 0-16,0 0-3 15,0 0-6-15,7 0 1 16,38-6 8-16,16-20-12 16,5-5 24-16,-1 3-12 0,4-1 0 15,-4 3 5-15,-20 6-10 16,0 6 5-16,-25 6 0 15,-3 4-6-15,-3 4 12 16,0 0-6-16,-4 0 0 16,4 14-7-16,0 12 3 15,10 6 4-15,-17 2 0 16,0 9-4-16,-7 9-15 16,0 8-78-16,-52 14-170 15,-31 6-586-15</inkml:trace>
  <inkml:trace contextRef="#ctx0" brushRef="#br0" timeOffset="12615">1450 1973 508 0,'0'0'229'0,"0"0"-137"15,0 0 6-15,0 0 31 0,0 0-22 16,0 0-10-16,0 0-4 16,-58-25-32-16,95-3-12 15,15-8-16-15,6-5-2 16,18-10 18-16,-4-6-41 16,18-12 10-16,-1-5-13 15,14 3 5-15,-6 2-3 16,-8 12-7-16,-24 19 0 15,-13 15-1-15,-28 15 7 16,-24 8-6-16,0 0 0 16,0 0 15-16,0 0-15 15,0 0 0-15,7 0 2 16,0 0-11-16,10 0 13 16,-10 0-4-16,-7 0 0 15,0 2 8-15,0 2-9 0,0-2 1 16,0 2 0-16,0-4 11 15,-7 0-3-15,-31 0-6 16,0 0-2-16,0-4 11 16,1-4-11-16,9-4 0 15,-17 4 0-15,8-3-2 16,9 2 4-16,11 3-2 16,10 3 0-16,7 1 9 15,0-2-15-15,0 3 6 16,0 1-16-16,24 0 15 15,28 0-11-15,13 0 12 16,0 0 0-16,-3 0 3 0,4 10-5 16,-15 8 2-16,1-2 0 15,-15 2-3-15,-6-1 4 16,-3 3-1-16,3 0 0 16,-17 0 8-16,3 0-10 15,-17 3 2-15,0 3 0 16,-10 5-10-16,-49 9 6 15,-6 3-84-15,-11 0-175 16,11 3-408-16</inkml:trace>
  <inkml:trace contextRef="#ctx0" brushRef="#br0" timeOffset="13770">4809 1969 709 0,'0'0'185'0,"0"0"-98"0,0 0 92 15,0 0-46-15,0 0-28 16,0 0-22-16,-172-63-41 16,121 38 8-16,-8-1-6 15,-9-6-35-15,-11-5 32 16,-4-3-28-16,-6-5-5 16,-1-4 20-16,11-3-23 15,-3 1 1-15,-1 0-3 16,18 5 11-16,-11 11-9 15,31 9-5-15,1 12 0 16,9 9 3-16,11 2 4 16,17 3-7-16,1 0 0 15,-1 0 9-15,7 0-16 16,0 0 7-16,0 0 0 16,-11 0-7-16,11 0 1 0,0 6 6 15,0 2 0-15,0 6-2 16,0 4-1-16,0-1 3 15,18-3 0-15,-5 0-4 16,-6 0 11-16,10 10-7 16,-10 1 0-16,7 12 8 15,-7 3-13-15,7 6 5 16,3-3 0-16,3-6-3 16,-2-5 6-16,2-6-3 15,-6-12 0-15,3-6 7 16,-10-5-9-16,-7-3 2 15,0 0 0-15,0 0-4 0,0 0 18 16,0-20-11-16,0-11-3 16,-7-9 6-16,-24-1-8 15,-7-5 2-15,11 2 0 16,-18-2 2-16,14-7 4 16,18 5-6-16,6 9 0 15,7 5 7-15,0 10-16 16,0 4 9-16,0 6 0 15,20 0-9-15,25 7 11 16,7 5-5-16,13 2 3 16,-3 9-92-16,-42 30-130 15,-20 8-528-15</inkml:trace>
  <inkml:trace contextRef="#ctx0" brushRef="#br1" timeOffset="41729">7158 1941 529 0,'0'0'151'15,"0"0"-15"-15,0 0-10 16,0 0 8-16,0 0 12 15,0 0-57-15,-21 0-17 0,-17 0-7 16,-13 0-49-16,-1 3 29 16,-10-1-1-16,4 0-18 15,6-2 13-15,-13 0-37 16,-11 0 15-16,-6 0-4 16,-15 0-4-16,-6 0-5 15,7 0-4-15,-7 0 5 16,-7 0-5-16,-4 0 0 15,4-2 0-15,7-6 0 16,0-4 9-16,-3 4-9 16,-11 0 0-16,-24 3 6 15,-7 0-10-15,-24 5 4 0,3 0 0 16,-9 0-1-16,-1 0 13 16,17 0-12-16,14 0 0 15,21 0 1-15,10 0-11 16,-3 0 10-16,3 0 0 15,-10 0-5-15,-14 0 16 16,0 0-11-16,-7 0 0 16,28 0 1-16,23 0-12 15,18-5 11-15,10-6 0 16,11-4-5-16,-7 4 23 16,-4 2-18-16,-3 1 0 15,-4-1 4-15,-6 4-14 16,2-1 10-16,-23 0 0 0,-3 3-8 15,3 3 22 1,-1 0-14-16,15 0 0 0,0 0 1 16,16 0-6-16,5 0 5 15,9 0 0-15,-6 0-6 16,-18 0 16-16,-13 0-10 16,-7 3 0-16,-17 9 5 15,16 2-22-15,-6 0 17 16,21 3 0-16,6-3-7 15,25-2 17-15,13-4-10 16,8-2 0-16,-8 5 0 16,-7 1-13-16,-6-1 13 15,-1 4 0-15,15-7-6 16,20-1 16-16,3-2-10 0,14-3 0 16,-3-2 2-16,10 6-22 15,-14 7 20-15,7 5 0 16,-14 14-11-16,-3 5 14 15,11 3-5-15,6 6 2 16,-4 5-1-16,11 6-15 16,0 10 16-16,0-2 0 15,0 0-2-15,11 4 9 16,-4-2-7-16,6 4 0 16,1-2 6-16,-4 2-20 15,4 3 18-15,0 10-4 16,0 15 0-16,10 15 11 15,-4 12-11-15,11 0 0 0,0-11 0 16,-3-12-6-16,3-9 7 16,0-3-1-16,-11 6 0 15,1 9 11-15,-4 5-14 16,4 7 3-16,3-9 0 16,10-2-5-16,4-10 5 15,7 5 0-15,13-8 0 16,4 2 9-16,-10 0-14 15,-1-5 5-15,1-3 0 16,-14-5-7-16,6 4 11 16,1-2-4-16,-17 15 0 15,9 2 9-15,-6-7-14 0,-10 2 5 16,10-14 0-16,-10 0-6 16,-15-2 10-16,12-4-4 15,-18 0 0-15,0-8 10 16,0-4-16-16,0 1 6 15,0-3 0-15,0-12-2 16,0-8 6-16,0-20-4 16,0-9 0-16,0-8 0 15,0-3-9-15,7-1 9 16,6 7 0-16,1 3-5 16,-4-7 11-16,4 4-6 15,0-3 0-15,17 0 3 16,20 0-8-16,15 2 5 0,30-3 0 15,11 8-3 1,9-11 8-16,5 3-5 0,3 1 0 16,10-1 3-16,0 2-4 15,7-5 1-15,7-2 0 16,6 0 0-16,11 0 5 16,-3-9-5-16,17-4 0 15,-4 0 0-15,-3-3 2 16,-17 8-2-16,-14 2 0 15,0-3-2-15,-7 3 8 16,14 3-6-16,17 1 0 16,-4-4 2-16,11 0-5 0,-17 0 3 15,-7 1 0 1,-7-1-3-16,-7 3 5 0,-10-2-2 16,-4-1 0-16,-17 3 2 15,-20 0-2-15,-4 0 0 16,-10-2 0-16,13-7-4 15,4-8 7-15,3-6-3 16,15-11 0-16,-15 6 8 16,-7-3-7-16,-23 5-1 15,3 0 0-15,-28-2 2 16,11-1 3-16,-14-5-5 16,7-6 0-16,-4-5 9 15,4-12-7-15,7-6-2 0,-8-5 0 16,1-10-3-1,0-10 9-15,-10-3-6 16,-4-9 0-16,-11 3 3 0,-6-3-4 16,0 6 1-16,-7-4 0 15,7-7-2-15,3-10 8 16,-3 1-6-16,7-11 0 16,0 10 5-16,10 0-7 15,-4 2 2-15,-2 2 0 16,-5 2-7-16,-6 4 12 15,-7 5-5-15,0 6 0 16,0 2 9-16,-7 1-12 16,-24-3 3-16,11-8 0 15,-4-2-6-15,10-2 10 0,-7 4-4 16,11 9 0-16,-4 14 8 16,7 2-11-16,7-4 3 15,-7 0 0-15,7-2 4 16,0 3 5-16,-17 1-9 15,17 3 0-15,-7 3 14 16,1 4-14-16,-8 6 0 16,0 6 0-16,-3 6-7 15,3 2 13-15,-17 12-6 16,11 3 0-16,-11 6 12 16,10 2-19-16,-10 4 7 15,17 7 0-15,-3 7-15 16,3 11 15-16,-30 0-62 0,-53 9-206 15,-81-9-668 1</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1:56.326"/>
    </inkml:context>
    <inkml:brush xml:id="br0">
      <inkml:brushProperty name="width" value="0.05" units="cm"/>
      <inkml:brushProperty name="height" value="0.05" units="cm"/>
      <inkml:brushProperty name="color" value="#177D36"/>
      <inkml:brushProperty name="fitToCurve" value="1"/>
    </inkml:brush>
  </inkml:definitions>
  <inkml:trace contextRef="#ctx0" brushRef="#br0">65 89 453 0,'0'0'87'15,"0"0"-55"-15,0 0-23 16,0 0 23-16,0 0 5 16,0 0-15-16,0 0 13 15,0 0-6-15,-65 0 3 16,65 0 11-16,0 0-25 15,0 0 3-15,0 0 6 16,0 0-14-16,0 0 13 16,0 0-17-16,0 0-9 15,0 0 7-15,0 0-3 0,0 0-4 16,0 0 0 0,0 0 5-16,0 0-6 0,0 0 1 15,0 0 0-15,0 0 3 16,0 0 2-16,0-3-5 15,0 3 0-15,0 0 6 16,0 0-3-16,0 0-3 16,0 0 0-16,0 0 1 15,13 0 1-15,5 0 5 16,-5 0 1-16,1 0-8 16,3 0 19-16,4 0-10 15,-7 0-4-15,3 0 14 16,4 0-16-16,-8 0 2 15,11 0 1-15,7 0-2 16,-10 0 8-16,17 0-9 0,-11 0-2 16,11 0 19-16,7 0-16 15,0 5 5-15,-1 5 8 16,-6-5-15-16,-10 0 22 16,16 4-18-16,8-6-1 15,10 0 25-15,10 0-20 16,-3-3 18-16,3 0 3 15,4 0-23-15,-11 0 26 16,10 0-25-16,-9 0-4 16,-1-3 14-16,11-6-15 15,-1-2 5-15,-16 2-3 16,-8 1 0-16,1 1-2 0,-7 5-4 16,6-3 0-1,-6 2 1-15,0 0 6 0,-7 0-7 16,-11 1 0-16,4 2 6 15,7-4-13-15,7 1 7 16,13 0 0-16,0 1-3 16,11-1 12-16,-3 0-9 15,6 0 0-15,-4 3 5 16,5-3-13-16,-5-3 8 16,-9 4 0-16,6-2-7 15,-3 4 14-15,-3 0-7 16,-1-2 0-16,11-1 5 15,-4 0-10-15,11 1 5 16,10 2 0-16,10-4-4 16,11 1 10-16,-4-2-6 0,0-1 0 15,-7 3 4-15,7 0-9 16,-13 3 5-16,-1 0 0 16,1 0-3-16,-8 0 9 15,-3 0-6-15,-3 0 0 16,-4 0 7-16,4 6-15 15,-11 3 8-15,11-4 0 16,-4 1 0-16,10-3 5 16,-6-3-5-16,3 0 0 15,10 0 4-15,1 0-9 16,-8 0 5-16,-9 3 0 16,9 3-1-16,1-4 8 0,-11 1-7 15,3 0 0 1,1 3 0-16,-11 0-6 0,1-1 8 15,3 4-2-15,-11-3 0 16,18-1-1-16,-4-2 1 16,10-1 0-16,-9 2 2 15,9-1-7-15,1-1 5 16,-18 2 0-16,17-2-2 16,-16 2 9-16,9-2-8 15,-2 1 1-15,9-3 0 16,1 0-3-16,-1 0 3 15,4 0 0-15,4 0-2 16,6 0 9-16,-7 0-7 0,-6 0 0 16,6 0 4-1,-10 0-11-15,-3 0 7 0,0 0 0 16,-4 0 1-16,10 0 8 16,1 5-10-16,3-1 1 15,3 1 0-15,1 1-5 16,-1 0 8-16,-7-3-3 15,-9 2 0-15,2-5 4 16,-9 3-3-16,2 0-1 16,5 0 0-16,2 0-6 15,8-1 6-15,-4 2 0 16,10-1-1-16,1 2 11 0,6-3-12 16,0-2 2-1,-6 4 0-15,6-4-10 0,-7 0 11 16,-10 0-1-16,4 0 0 15,-7 0 4-15,3 0-6 16,-4 0 2-16,1 0 0 16,3 0-4-16,-10 0 4 15,10 0 0-15,3 0 0 16,8 0 5-16,-1 0-7 16,1 0 2-16,6-4 0 15,0 4-1-15,7-2 3 16,-6-1-2-16,-8 3 0 15,-7-2 7-15,-9 2-12 16,9 0 5-16,-17-3 0 16,11 3-4-16,14 0 6 0,-11 0-2 15,17 0 0-15,0 0 5 16,-6 0-5-16,6 0 0 16,-7 0 2-16,1 0-6 15,-1 0 6-15,0 0-2 16,1 0 0-16,-1 0 3 15,-3 0-7-15,4 0 4 16,13-4 0-16,-14 4-6 16,-13 0 6-16,6 0 0 15,-10-2 0-15,4 2 5 16,3 0-7-16,-3 0 2 16,6-3 0-16,-9-3-4 0,2 3 7 15,-3-2-3-15,11-1 0 16,-1 0 7-16,1 3-10 15,-11-2 3-15,4 1 0 16,-11 1-4-16,11 1 11 16,-4 2-7-16,11 0 0 15,6 0 8-15,0 0-11 16,14 0 3-16,-6 0 0 16,-1 0-4-16,0 0 7 15,-13 0-3-15,-18 0 1 16,0 0 7-16,-3 0-6 15,-3 0-2-15,13 0 0 16,4 0-5-16,6 0 12 0,8 0-7 16,-11 0 0-1,-4 0 5-15,-2 0-6 0,-5 0 1 16,-9 0 0-16,6 0-5 16,-10 0 8-16,4 0-3 15,-15 0 0-15,-9 0 7 16,2 0-7-16,-6 0 0 15,-10 0 0-15,10 0 2 16,0 0 5-16,-4 0-7 16,-9 0 0-16,2 0 9 15,-13 0 1-15,0 0-9 16,0 0 1-16,10 0 7 0,4 0 0 16,17 0-9-1,-8 0 0-15,5 2 7 0,3 5-12 16,-14-5 5-16,-10 4 0 15,-1-6-5-15,-6 0 10 16,-7 0-5-16,0 0 0 16,0 0-10-16,-58 0-13 15,-52-15-218-15,-62-16-405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1:03.597"/>
    </inkml:context>
    <inkml:brush xml:id="br0">
      <inkml:brushProperty name="width" value="0.05" units="cm"/>
      <inkml:brushProperty name="height" value="0.05" units="cm"/>
      <inkml:brushProperty name="color" value="#177D36"/>
      <inkml:brushProperty name="fitToCurve" value="1"/>
    </inkml:brush>
  </inkml:definitions>
  <inkml:trace contextRef="#ctx0" brushRef="#br0">11923 1306 656 0,'0'0'282'0,"0"0"-53"16,0 0-59-16,0 0-5 16,0 0-74-16,0 0-59 15,0 0 13-15,-18-20-15 16,18 20-21-16,0 0 16 16,0 0-24-16,0 0 11 15,0 0-4-15,0 32 6 16,0 13-6-16,0 4-4 15,7 6 1-15,4-1 4 16,-11-5-6-16,6-10-3 16,1-5 0-16,0-10-31 0,0-7-31 15,-7-6-40 1,0-2-87-16,0-1-114 0,0-8-207 16</inkml:trace>
  <inkml:trace contextRef="#ctx0" brushRef="#br0" timeOffset="284">12136 911 24 0,'0'0'747'0,"0"0"-597"16,0 0 22-16,0 0-1 15,0 0-81-15,0 0-49 16,-38-25-34-16,89 60 2 0,18 9 35 15,3 14-31-15,-10 11 20 16,-10 8 2-16,-18 3-29 16,-3 6 20-16,-7 3-17 15,-17-4-9-15,-7 4 9 16,0 3-7-16,-51-1-2 16,-32-2 0-16,-13-10-37 15,0-12-52-15,20-16-130 16,42-12-243-16</inkml:trace>
  <inkml:trace contextRef="#ctx0" brushRef="#br0" timeOffset="838">13484 1372 918 0,'0'0'138'0,"0"0"9"15,0 0 30-15,0 0-84 16,0 0-45-16,0 0-28 16,0-35-14-16,0 64 2 15,0 17-8-15,0 11 0 16,0 9 3-16,10 8 5 0,-10 3-8 15,7-5 4 1,0-12 3-16,-7-17-4 0,7-20-3 16,-7-15 0-16,0-8-1 15,0 0 12-15,0 0-7 16,0-25 25-16,0-24-13 16,0-11 24-16,-14-8-31 15,-10-10-7-15,-4-2 7 16,-17-8 2-16,8-7-11 15,6-8 0-15,-4 3 6 16,18 9-4-16,10 8-2 16,7 20 0-16,0 14-8 0,31 18 12 15,4 16-4 1,9 15 0-16,8 0-4 0,3 26-4 16,-4 23 8-16,1 11 0 15,-14 6-8-15,-18 1-6 16,-6 0 13-16,3-7-5 15,-17-5-26-15,0 2 6 16,-24-3-72-16,-13 3-29 16,9 0-50-16,-3-2-251 15</inkml:trace>
  <inkml:trace contextRef="#ctx0" brushRef="#br0" timeOffset="2405">14078 1692 726 0,'0'0'171'16,"0"0"-21"-16,0 0 25 15,0 0-62-15,-44-154-43 16,-1 131-18-16,7 9-25 15,-7 5 12-15,18 9-32 16,3 0-7-16,3 0 2 16,-10 26 5-16,11 14-7 15,-4 9 0-15,3-1 4 0,14 1-6 16,7-4 2-16,0-7-1 16,0-11-9-16,41-6-6 15,-3-12 9-15,0-9 5 16,0 0 2-16,-11 0 1 15,-3-12-1-15,-3-16 0 16,-4-3 3-16,-3-10 9 16,-14-1-7-16,7-5 12 15,-7 8-11-15,0 10 28 16,0 6-21-16,0 15 4 16,0 5 20-16,0 0-34 15,0 3 11-15,0 0-14 16,-7 6 5-16,0 22-9 0,0 12 4 15,0 6 0-15,7 6-1 16,0 5 9-16,0-6-8 16,28-5 0-16,-4-12 7 15,-3-9-11-15,-8-10 4 16,5-12 0-16,-12-3-8 16,15 0 19-16,10-12-11 15,0-25 0-15,3-9 8 16,4-4-9-16,0-8 1 15,0-2 0-15,-4 0-3 16,-10 8 12-16,-3 15-9 16,-4 15 0-16,-10 10 6 15,7 6-16-15,-14 6 10 16,7 0 0-16,10 0-8 0,-3 0 12 16,6 6-4-16,4 25 0 15,-10 7-3-15,3 7-4 16,-10 7 7-16,0-3 0 15,-7-4-4-15,7-7 5 16,7-10-1-16,3-11 0 16,3-11-6-16,4-6-5 15,-3 0 11-15,17 0 0 16,0-23-5-16,-4-17 16 16,11-11-11-16,-7-1 0 15,-7-5 8-15,-4-4-3 16,-20 4-3-16,3 7 4 0,-10 7 3 15,0 8-2-15,0 14 3 16,0 10-9-16,-17 9 5 16,3 2-11-16,1 2 5 15,-12 30 0-15,19 13-3 16,-1 10 12-16,7 2-9 16,0 0 0-16,0-3 0 15,0-5-10-15,0-9 13 16,0-8-3-16,13-13 0 15,12-6-3-15,2-13 1 16,11 0 2-16,7 0 0 16,-1-21-2-16,8-13 4 15,-7-6-2-15,-1-6 0 0,1-2 9 16,-7 1-8-16,-11 8-1 16,-10 10 0-16,-3 15-2 15,-7 7 2-15,-7 7 0 16,7 0 0-16,0 0-5 15,10 0 1-15,-3 18 4 16,-7 8 0-16,0 0-4 16,10 5 5-16,-3-3-1 15,-8 0 0-15,18-10 7 16,-17-3-8-16,14-7 1 16,3-5 0-16,-10-3-1 15,17 0 6-15,3-26-5 16,4-8 0-16,0-3 8 15,0 0-11-15,-11 6 3 0,4 2 0 16,-10 12-3-16,-11 9 9 16,4 4-6-16,-7 4 0 15,-1 0-12-15,1 6 11 16,11 22-3-16,-5 4 4 16,1 3-9-16,3-1 12 15,-3-6-3-15,7-7 0 16,-4-13 1-16,3-6-5 15,5-2 4-15,-12-2 0 16,18-27 1-16,-3-11 4 16,10-11-5-16,-1-1 9 15,-16-10-4-15,-7 2 11 16,-4-9-4-16,-10 6-9 0,0 6 32 16,-24 7-33-16,-4 19 16 15,4 15 2-15,11 10-16 16,6 6 5-16,-4 9-9 15,5 35-1-15,-1 20-14 16,7 8 21-16,0 5-6 16,0 2 0-16,0-4-12 15,24-9 10-15,-4-7-39 16,4-10-23-16,-10-8 4 16,7-14-75-16,-14-9-55 15,17-15-60-15,-10-3-9 16,3-6 16-16</inkml:trace>
  <inkml:trace contextRef="#ctx0" brushRef="#br0" timeOffset="2849">16100 1453 452 0,'0'0'102'0,"0"0"30"16,0 0 36-16,0 0-84 16,0 0-12-16,0 0-8 15,-72-29-32-15,86 29 10 16,44 0-12-16,25 0-5 15,13-9 23-15,7-6-35 16,-7-4 13-16,-6-5 3 16,-8 2-10-16,-37-1 26 15,0-3-7-15,-32 0 0 0,1 5 26 16,-14-9-37 0,0 7 10-16,0 0-8 0,-27 6-21 15,-4 9 18-15,3 8-23 16,4 0 5-16,4 0-12 15,9 25 12-15,11 15-8 16,0 3 0-16,0 6 4 16,31 3-1-16,-7-1-3 15,-10 0 0-15,0-3-9 16,-7-4 16-16,-7-4-7 0,0-12 0 16,0-4 5-1,0-8-14-15,-7-7 9 16,-21-9 0-16,-16 0 1 15,-8 0 5-15,-10-9-6 0,11-12 0 16,-8-7-11-16,14 3-2 16,1-4-78-16,13-5-74 15,10-9-253-15</inkml:trace>
  <inkml:trace contextRef="#ctx0" brushRef="#br0" timeOffset="3808">11245 3836 664 0,'0'0'258'0,"0"0"-67"0,0 0-9 15,0 0-70-15,0 0-41 16,45-148-15-16,-21 139-43 16,-10 3 13-16,10 6-21 15,3 0 1-15,-3 0-4 16,4 6-2-16,-11 20 0 16,-10 9-3-16,-7 4 3 15,0 7 0-15,-38 0 2 16,-7 2-2-16,-13-4 7 15,6-7-6-15,21-11 0 16,11-12 1-16,9-6 5 16,11-8-9-16,0 0 2 0,0 0 0 15,56 0 4 1,23 0-1-16,24-3 3 0,10-8-6 16,-10-3 5-16,1 5-3 15,-29 9-2-15,-23 0-30 16,-32 0-60-16,-13 0-132 15,-7 0-80-15,0 0-69 16</inkml:trace>
  <inkml:trace contextRef="#ctx0" brushRef="#br0" timeOffset="4070">11936 3362 476 0,'0'0'361'0,"0"0"-172"15,0 0-26-15,-89-154 15 16,89 139-62-16,-14 12-41 16,14 3-33-16,0 0-1 15,0 0-34-15,28 18-1 16,40 28 15-16,22 16-18 16,6 13 17-16,-10 10-18 15,-10 7 3-15,-18 11 6 16,-41 8-8-16,-17 14-3 15,-106 13 0-15,-56 5-14 16,-37 0-82-16,-18-17-291 0</inkml:trace>
  <inkml:trace contextRef="#ctx0" brushRef="#br0" timeOffset="19960">13322 3239 636 0,'0'0'207'16,"0"0"-31"-16,0 0-23 15,0 0-14-15,0 0-48 16,0 0-47-16,0 0-7 15,-38-103-6-15,31 103-28 16,-24 0 11-16,4 18-14 16,-11 21 3-16,-7 13-7 15,1 11 9-15,-1 8-5 16,7 12 0-16,11 3 8 0,13 2-8 16,14 1 0-1,0-9 0-15,14-3-9 0,37-16-7 16,8-13 16-16,-1-19 0 15,4-15-36-15,-17-14 32 16,6 0 4-16,-16-3 0 16,-4-24 4-16,-1-6 2 15,-2-10-6-15,-4-3 27 16,4-5-23-16,-4 10 12 16,-17 13-9-16,-7 14-1 15,0 8 23-15,0 6-28 16,0 0 5-16,0 0-6 15,0 0-16-15,0 0 11 16,0 6-3-16,24 17 8 16,-4-1-10-16,18-2 1 0,0-5 9 15,-4-10-5-15,-3-2 8 16,0-3-8-16,-3 0 5 16,3-11 0-16,6-11 0 15,-16-2 8-15,3 1-8 16,-3 3 9-16,-21 0-6 15,0 1 19-15,0 7-5 16,0 4-12-16,0 2 26 16,0 6-31-16,0 0 12 15,0 0-12-15,0 31-10 16,0 26 8-16,0 29 2 16,0 22 0-16,0 24-4 0,0 26 7 15,0 13-3-15,0 3 0 16,-7-5 8-16,-17-20-9 15,3-21 1-15,-3-22 0 16,10-32-6-16,1-27 12 16,6-25-6-16,-4-10 0 15,5-12 2-15,-8 0-2 16,-17 0 1-16,-14-32-1 16,-6-17 11-16,6-22-7 15,17-26-4-15,15-23 0 0,13-20-7 16,0-7-1-1,41-4-1-15,34 5 3 16,8 15-4-16,-11 25-3 0,-3 32 13 16,-24 29 0-1,-1 19 2-15,-9 11-11 0,3 3 9 16,6 7 0-16,-6-4-6 16,0 1 10-16,-11 2-4 15,-9 1 0-15,-11 5 6 16,-7 0-10-16,0 0 4 15,0 0 0-15,0 0-5 16,0 0 10-16,0 0-5 16,0 0 0-16,0 0 9 15,0 0-11-15,0 0 2 16,0 0 0-16,0-4 4 0,0-2 7 16,-7-2-10-1,-17 2-1-15,10 4-1 0,-3 2-10 16,3 0 10-16,0 0-3 15,-3 2-3-15,-4 27 5 16,8 11 2-16,-5 6 0 16,11 5 3-16,7-2-14 15,0-3 11-15,25-15-27 16,9-5 25-16,11-9-12 16,-1-17 14-16,1 0-3 15,0 0 6-15,-1-15-8 16,1-21 5-16,0-16 0 15,0-11 3-15,-1-11 8 16,-13-1-11-16,-17-2 7 16,-7-2-4-16,-7 4 18 0,0 10-20 15,-7 7 2 1,-17 21 15-16,10 14-11 0,0 14-2 16,7 9-5-16,-3 0 5 15,10 0-12-15,-14 20 1 16,1 35 5-16,-1 22-8 15,4 17 11-15,10 0-2 16,0 0 0-16,51-7 6 16,11-19-19-16,-4-19 12 15,1-20-1-15,-7-16-7 16,-8-13 4-16,8 0 5 16,-8-22 0-16,15-27 9 0,-4-2-8 15,-14-2-1-15,-17 3 0 16,-10 4 7-16,-14 9-1 15,0 5 4-15,0 12 3 16,-27 9-9-16,2 5 14 16,5 6-18-16,-4 0 0 15,3 32-8-15,4 16 11 16,10 18-3-16,7 3 0 16,0 0 5-16,0-6-19 15,24-7 14-15,4-12 0 16,9-10-7-16,1-6-33 15,-7-7 3-15,-3-7-81 0,3-8-96 16,6-6-6-16,-2 0-45 16,10-26-309-16</inkml:trace>
  <inkml:trace contextRef="#ctx0" brushRef="#br0" timeOffset="20259">15760 3339 372 0,'0'0'258'15,"0"0"-101"-15,0 0-19 16,0 0-7-16,0 0-49 0,0 0-31 16,0-67-44-1,0 111-1-15,0 22 36 0,-7 20 11 16,-14 11 3-16,-10 15-24 15,0 14-19-15,-13 10 15 16,-8 4-24-16,7-5 4 16,-6-23-5-16,23-24 4 15,-3-25-4-15,18-15-3 16,6-13-47-16,-4-9-133 16,5-6-125-16,6-13-222 15</inkml:trace>
  <inkml:trace contextRef="#ctx0" brushRef="#br0" timeOffset="20897">15887 3734 359 0,'0'0'357'0,"0"0"-194"0,0 0-11 16,0 0 8-16,28-152-51 15,-18 146-27-15,-10 1-37 16,0 5-10-16,0 0-28 16,0 0-6-16,0 23-2 15,0 22-11-15,0 18 12 0,0 11 4 16,0 4-1 0,0 7-3-16,0 2 0 0,0-5 9 15,0-8-10 1,0-17 1-16,0-16 0 0,0-15-3 15,14-12 5-15,-1-13-2 16,5 4 0-16,2-5 7 16,4 0-4-16,-10 0-3 15,7-9 2-15,-4-14 6 16,3-6-6-16,4-5-2 16,-10-1 0-16,7 7 5 15,-21 5-4-15,0 13-1 0,0 3 0 16,0 7-3-1,0 0 3-15,7 0-7 0,3 23 0 16,4 5 7-16,0 1-3 16,10-3 3-16,-4-6 0 15,11-9-10-15,-17-5 13 16,10-6-3-16,-3 0 0 16,-8 0 9-16,11 0-8 15,-3-17-1-15,-4-14 0 16,-10-10 14-16,0-4-9 15,-7-7 14-15,0 3 12 16,0 10-26-16,-24 5 15 16,-10 10-20-16,3 13 3 15,-7 11-9-15,0 0 3 16,11 11-3-16,2 27-34 16,12 7-109-16,6 12-68 15,7-5-102-15,0-1-291 0</inkml:trace>
  <inkml:trace contextRef="#ctx0" brushRef="#br0" timeOffset="21292">16585 4137 607 0,'0'0'188'0,"0"0"-40"15,0 0-7-15,0 0-4 16,0 0-79-16,0 0 7 15,-17-103-10-15,17 103-44 16,-7 0 3-16,7 6-14 16,-14 28 0-16,14 9-7 0,0 6 12 15,0-7-5-15,0-1 0 16,0-10 7-16,21-8-13 16,17-6 6-16,6-9 0 15,8-8 0-15,-1 0 10 16,1-7-6-16,-21-18 13 15,-10-12 15-15,-21-5 41 16,0-1-30-16,0-6-20 16,-21 9 5-16,-31 6-27 15,1 11 8-15,-1 11-9 0,8 12-5 16,6 0 1 0,14 35-45-16,24 11-39 0,0 5-6 15,0-3-112-15,0-5-60 16,10-2-117-16</inkml:trace>
  <inkml:trace contextRef="#ctx0" brushRef="#br0" timeOffset="21744">16946 4283 657 0,'38'-20'212'0,"-7"2"-52"16,-11 7 18-16,-13 5-19 15,-7 3-74-15,0 3 7 16,0 0-24-16,0 0-46 15,0 3 3-15,0 32-23 16,0 13-2-16,-13 12 20 0,13 3-15 16,0 3 9-16,0-1-4 15,0 1-6-15,0-3 12 16,0-9-16-16,0-11 0 16,0-17 4-16,0-14 4 15,0-10-6-15,0-2-2 16,0 0 2-16,6-14 34 15,1-26-4-15,0-11-21 16,10-18 1-16,-10-5-4 16,0-9-3-16,0-6-5 15,0-2 5-15,-7-1-5 16,0 6 0-16,0 12 0 16,0 20-2-16,0 22 12 0,0 18-13 15,17 9 3-15,4 5-21 16,10 0 18-16,20 0-22 15,-6 14 14-15,0 23 8 16,-1 9-11-16,-16 2 13 16,-4 4 0-16,-24-1-17 15,0 1 6-15,-62 6-65 16,-62 6-56-16,-55-1-209 16</inkml:trace>
  <inkml:trace contextRef="#ctx0" brushRef="#br0" timeOffset="8565">5249 3673 487 0,'0'0'129'15,"0"0"0"-15,0 0 17 16,0 0-43-16,0 0-9 15,0 0 5-15,0 0-31 16,-14-25 19-16,7 20-44 16,7-2-10-16,0-1 33 15,0-5-52-15,0 0 26 16,0-10-19-16,0-3-18 16,21-5 27-16,10 0-30 15,0 2 0-15,13 1 10 0,1-1 4 16,7-3-9-16,13 4-5 15,10-1 8-15,-2 3-9 16,16 6 1 0,-6 1 0-16,6 1-6 0,-10 7 22 15,4 5-16-15,-18 3 0 16,-3 3 8-16,-11 0-20 16,1 0 12-16,0 9 0 15,6 10-7-15,11 5 13 16,3 1-6-16,-3 4 0 15,3 0 15-15,4 5-29 16,-4 3 14-16,3 6 0 16,-9 3-8-16,-15-1 19 0,-6 7-11 15,-7 2 0-15,-7-2 5 16,-4 5-13-16,-9 0 8 16,-5 7 0-16,1 7-3 15,0 3 18-15,-14 3-15 16,0-2 0-16,0-7 6 15,0-1-6-15,0-3 0 16,-14-6 0-16,7-5 13 16,-13 0-3-16,2-7-10 15,-9 7 0-15,3-1 11 16,-7-4-6-16,3-2-5 16,-3-9 0-16,-6-9 1 15,16-4 16-15,-10-7-14 16,3-5-3-16,-9-4 5 0,-22 0-1 15,-16-2-3 1,-22 3-1-16,1-3 0 0,-14 1 8 16,-4-3-8-16,11 2 0 15,24-3 4-15,10-3-12 16,18 0 8-16,13 0 0 16,4 0 4-16,-4 0 12 15,-7-13-17-15,-13-6 1 16,-18-1 0-16,0-3-2 15,-20-2 2-15,0 1 0 16,10-4-6-16,3 2 17 0,15 1-11 16,16-1 0-16,7 3 7 15,11 0-16-15,3-2 9 16,0 2 0-16,10-1-1 16,-3 2 16-16,11 5-15 15,-1-1 0-15,7 4 1 16,7 0-11-16,0-3 10 15,0 3 0-15,0-1-1 16,0 6 10-16,0 7-9 16,0 2 0-16,0 0 0 15,0 0-9-15,0 0 9 16,0 0 0-16,0 0 0 16,0 0 2-16,0 0-7 15,0 0 5-15,0 0-3 0,0 11-13 16,0 15 17-16,14 8-1 15,-7 1 0-15,0 0 16 16,-7 1-17-16,0-1 1 16,0-4 0-16,0-8-8 15,0-3 11-15,0-12-3 16,0-2 0-16,0-6 10 16,0 0-10-16,0 0 0 15,0 0 1-15,0 0 3 16,0 0 1-16,0 0-5 15,0-12 7-15,0-16 7 16,0-12-13-16,0-3-1 0,0-6 0 16,0-2-8-1,0 5 8-15,6 9 0 0,12 11 0 16,-12 12 10-16,-6 8-18 16,7 3 8-16,-7 3 0 15,31 0-16-15,21 0 10 16,27 0 6-16,17 0 0 15,4 18-67-15,-42 1-169 16,-58-7-886-16</inkml:trace>
  <inkml:trace contextRef="#ctx0" brushRef="#br0" timeOffset="91127">4881 4591 450 0,'0'0'191'15,"0"0"-118"-15,0 0 31 16,0 0-26-16,0 0-8 16,0 0-8-16,0-11-48 15,0 11 22-15,0 0-12 16,0 0-13-16,0 0 29 0,0 0-24 16,0 0 18-16,0 0 0 15,0 0-28-15,0 0 32 16,0 0-10-16,0 0 1 15,0 0 25-15,0 0-50 16,7 0 10-16,-7 0-7 16,7-3 8-16,-7 0-10 15,6 0-5-15,1 0 3 16,0 0-4-16,-7 1 4 16,0-1-3-16,0 3 0 15,0-3-8-15,10 3 4 16,-10 0-17-16,7-3-23 15,0 0 28-15,7 1-38 0,0-2 36 16,-4 1 18-16,-3 3-24 16,7-3 19-16,-14 3-6 15,7-2-11-15,-7 2 20 16,0-3-35-16,0 3 18 16,0 0 6-16,0 0-28 15,0 0 27-15,0 0-16 16,0 0 9-16,0 0 15 15,0 0-13-15,0 0 19 16,0 0-3-16,0 0-6 0,0 0 9 16,0 0 4-1,0 0 18-15,0-3 48 0,0 3-27 16,0-2 7-16,0 2 0 16,0-4-31-16,0 4 33 15,0 0-27-15,0 0-8 16,0 0 26-16,0 0-40 15,0 0 19-15,0 0-7 16,0 0-5-16,0 9 2 16,6 22-10-16,-6 10 8 15,0 7 37-15,11-5-40 16,-11 6 7-16,0-1-6 16,7 7 3-16,-7 4 1 15,0-7-12-15,0-6 0 16,0-12 8-16,0-11 1 0,0-9-9 15,0-5 0 1,0-6 11-16,0 0-16 0,0-3 5 16,0 5 0-16,0-5-7 15,0 0 15-15,0 0-8 16,0 0 0-16,0 0 12 16,0 0-15-16,6 0 3 15,-6 0 0-15,7-5 7 16,-7-24 9-16,24-14-5 15,-10-21-11-15,7-12 13 16,3-13-14-16,3-2 1 16,11 3 0-16,-14 13-10 0,-3 24 19 15,-14 22-9 1,-7 20 0-16,0 9 10 0,0 0-16 16,0 0 6-16,0 0 0 15,0 0-12-15,17 0 1 16,10 0 7-16,18 0 2 15,14 0 4-15,9 0 0 16,5 3-2-16,2 3 0 16,-3-1-6-16,4 1-2 15,-24-3-6-15,-15-3-63 16,-16 3-138-16,-14 0-110 16,-7 0-350-16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2:45.630"/>
    </inkml:context>
    <inkml:brush xml:id="br0">
      <inkml:brushProperty name="width" value="0.05" units="cm"/>
      <inkml:brushProperty name="height" value="0.05" units="cm"/>
      <inkml:brushProperty name="color" value="#3165BB"/>
      <inkml:brushProperty name="fitToCurve" value="1"/>
    </inkml:brush>
  </inkml:definitions>
  <inkml:trace contextRef="#ctx0" brushRef="#br0">572 1107 539 0,'0'0'203'0,"0"0"-44"15,0 0-8-15,0 0-9 16,0 0-45-16,0 0 8 0,0 0-46 15,0 0 22 1,0 0-25-16,0-63-30 0,0 63 18 16,0 0-21-16,0 0-9 15,0 0-1-15,0 0-12 16,0 0-2-16,0 0-1 16,-10 20-8-16,-4 17 6 15,-6 3 4-15,2 3 0 16,5-3 5-16,-1-6-5 15,-3-2 0-15,17-10 1 16,0-9 7-16,0-13-14 16,0 0 6-16,0 0 0 15,0 0 6-15,0 0 0 16,0 0-6-16,0 0 8 0,0 0-4 16,0-28 12-16,0-11-5 15,17-9-6-15,-3-12-5 16,23-3 3-16,1-3-3 15,7 7 0-15,-17 3 4 16,9 11-6-16,-16 16 2 16,3 12 0-16,-17 11-7 15,-7 6 7-15,14 0-3 16,3 0 0-16,3 23-16 16,5 11 16-16,-12 9-4 15,1 2 6-15,-7 8-7 16,-7-2-2-16,0 4 10 0,7-4 0 15,10-5-4-15,-10-15 0 16,0-5-5-16,7-15-47 16,-4-2-1-16,-3-6-15 15,-7-1 9-15,0-2-35 16,7 0-32-16,-1 0 4 16,-6-11-21-16,0-9-2 15,-13 6 19-15,-39 0-51 16,1 2-280-16</inkml:trace>
  <inkml:trace contextRef="#ctx0" brushRef="#br0" timeOffset="229">304 1198 295 0,'0'0'218'16,"0"0"-89"-16,0 0 20 16,0 0-46-16,0 0-19 0,0 0 0 15,-89-14-35-15,89 14-11 16,0-6-7-16,31 0-31 15,34 0 12-15,24-2 3 16,21-9-13-16,4 3 3 16,-11 5-2-16,-31 4-3 15,-20 1 0-15,-21 4-5 16,-7 0-102-16,-10-2-47 16,-1-1-41-16,5 0-55 15</inkml:trace>
  <inkml:trace contextRef="#ctx0" brushRef="#br0" timeOffset="758">1088 637 552 0,'0'0'140'0,"0"0"27"0,0 0-35 16,-110-154-11-16,65 129-8 15,1 5-28-15,-1 8-13 16,-7 1-10-16,8 11-46 16,-15 0-4-16,-13 0 2 15,-11 25-11-15,-6 21 7 16,0 15-9-16,6 7 3 0,4 9-4 16,10 12 2-16,11 8-2 15,20-3 0-15,17 13 7 16,15 0-9-16,6 11 2 15,0-4 0-15,51-5-5 16,8-15 6-16,23-16-1 16,7-21 0-16,-3-12 4 15,28-25-5-15,-4-8 3 16,10-12-2-16,-3 0 20 16,-7-30 2-16,-3-11 18 15,-11-14-2-15,-10-14-17 16,-3-16 12-16,-8-21-11 15,-16-15-10-15,-8-1 15 0,-13 2-25 16,-24 3 11-16,-14 11-6 16,-28 11-3-16,-61 15-8 15,-31 18 3-15,-28 13 1 16,-7 15-9-16,14 10 8 16,21 16-1-16,30 8-22 15,18 0-55-15,20 32-48 16,15 18-171-16,23 14-223 15</inkml:trace>
  <inkml:trace contextRef="#ctx0" brushRef="#br0" timeOffset="1770">1618 1035 239 0,'0'0'340'0,"0"0"-147"16,0 0-46-16,0 0-36 15,0 0-12-15,0 0-51 16,-31-25-12-16,31 19-18 15,51-6-14-15,45-5 23 16,45-5-5-16,45-10 27 16,20-11 10-16,32-8-36 15,6-7 10-15,0 1-9 16,-21 7-18-16,-13 12 11 16,-34-2-12-16,-18 11-4 0,-28 3 13 15,-9 9-11-15,-25 6 8 16,-31 8-4-16,-13 3-2 15,-21 0 6-15,-24 0-11 16,0 0 0-16,-7 0-1 16,0 0 10-16,0 0-9 15,0 0 0-15,0 0 6 16,0 0 2-16,0 0-8 16,0 0 0-16,0 0-2 15,0 0 2-15,0 0-10 0,0 0-73 16,-7 0-143-1,0 0-80-15,7 5-423 0</inkml:trace>
  <inkml:trace contextRef="#ctx0" brushRef="#br0" timeOffset="2572">4884 507 19 0,'0'0'810'0,"0"0"-641"15,0 0-18-15,0 0 1 0,0 0-49 16,0 0-43-16,0-49-11 16,0 49-39-16,0 0 3 15,0 0-13-15,-7 18-22 16,0 18 22-16,-6 10 2 15,-5 0 3-15,11-3-7 16,1-4 9-16,-1-5-5 16,0-10-2-16,7-13 4 15,0-2-10-15,0-9 7 16,0 0-1-16,0 0 12 16,0 0-5-16,0 0 37 15,0-26 9-15,0-6-30 16,-10-13-13-16,3-1-9 15,7-4-1-15,0 0 2 0,0-1 3 16,0 7-5-16,0 13 0 16,0 11 2-16,0 12-11 15,0 8 8-15,0 0-13 16,24 0 12-16,-4 0-22 16,4 6 24-16,14 13 0 15,-17 4-17-15,-1 3 13 16,5-7-3-16,-12 3-7 15,-6-6 9-15,-7-1-9 16,0-5 0-16,0 2 6 16,0 0 3-16,-14-4 4 15,1-2 1-15,-11-3 0 16,17-3-5-16,7 3 5 16,0-3 0-16,0 0 1 0,0 0 5 15,0 0-12-15,0 0 5 16,0 4-7-16,13 6 2 15,18 5 9-15,14-1-3 16,-7 6 0-16,14 0 8 16,-15 5-10-16,-2 4 2 15,-11 3 0-15,-4 2-8 16,-9-9 10-16,-11 1-2 16,0-9 0-16,0 0-5 15,-11-5 5-15,-33-3 0 0,2-1 0 16,-13-8-3-1,-3 0 3-15,6 0-2 0,15 0-16 16,2 0-54-16,11-13-39 16,17-6-35-16,7-4-72 15,0-2-54-15,31-4-282 16</inkml:trace>
  <inkml:trace contextRef="#ctx0" brushRef="#br0" timeOffset="3127">5173 217 462 0,'0'0'187'16,"0"0"-9"-16,0 0-34 0,-110-148-31 16,79 122 1-16,3 6-33 15,-3 9-16-15,-13 5 0 16,-1 6-47-16,-13 0-6 15,-1 12-11-15,-10 25 10 16,4 13-11-16,-11 14 0 16,4 13 3-16,21 15-7 15,-1 8 5-15,14 11-1 16,14 1 0-16,24-1 9 16,0-13-9-16,10-14 0 15,42-14 0-15,13-19 2 16,18-8 1-16,-4-11-3 0,10-16 5 15,-6-4 1-15,-1-12 20 16,-9 0 6-16,2 0-2 16,-3-12 4-16,-3-13-10 15,3-1 5-15,-3-10 0 16,10-5-21-16,-3-8 24 16,0-4-17-16,-11-13-9 15,-14-6 17-15,-20-8-21 16,-17-3 9-16,-14 0 1 15,-7-3-5-15,-51 6 2 16,-32 6-9-16,-23 10 2 16,-4 18-6-16,-3 10-3 15,3 16 7-15,21 14 0 0,13 6-18 16,25 0 14 0,20 9-47-16,10 31-22 0,18 12 1 15,10 11-67-15,0 2-92 16,24 1-197-16</inkml:trace>
  <inkml:trace contextRef="#ctx0" brushRef="#br0" timeOffset="4537">5211 969 478 0,'0'0'299'0,"0"0"-109"16,0 0-7-16,0 0-15 0,0 0-56 16,0 0-25-16,-14-15-33 15,14 15-23-15,0 0-2 16,0 0-29-16,14 9 5 15,24 46-2-15,27 28-3 16,24 31 39-16,14 21-30 16,18 10 1-16,3-2 5 15,-4 4-12-15,-10-2 4 16,-14 0-7-16,-13 2 4 16,-18-25 3-16,-13-7-5 15,-8-15-2-15,1-11 7 16,-7-21-4-16,0-16-2 0,-18-18 0 15,-3-11 1-15,-10-14 2 16,-7-4-3-16,0-5-1 16,7 0 10-16,-7 0 0 15,0 0 12-15,7 0 0 16,-7 0-10-16,0 0 9 16,0 0-16-16,7 0-4 15,-7 0 2-15,0 0-2 16,0 0-2-16,0 0-45 15,0 0-52-15,0 0-7 16,0 0-138-16,0 26-203 16</inkml:trace>
  <inkml:trace contextRef="#ctx0" brushRef="#br0" timeOffset="5032">6827 3437 450 0,'0'0'171'0,"0"0"-16"15,0 0-33-15,0 0-31 16,0 0 31-16,0 0-33 16,0-57 7-16,-7 37 3 15,-17 8-28-15,-4 0 0 16,-3 1-25-16,-6 8-15 16,2 3-5-16,-3 0-17 15,7 0 1-15,11 0-7 16,-4 6 0-16,10 22-5 15,7 4 2-15,0 5 0 16,7 0-1-16,0-3-1 16,0 3 0-16,21-11 1 0,10-2 1 15,13-4-5 1,1-6 8-16,0-3-3 0,6-5 5 16,-6-6-4-16,-11 0 4 15,11 0-4-15,-21 0-1 16,-3 0-4-16,-7-6-56 15,3-5-66-15,-3-9-148 16,10-6-183-16</inkml:trace>
  <inkml:trace contextRef="#ctx0" brushRef="#br0" timeOffset="5527">7160 3056 89 0,'0'0'664'0,"0"0"-504"15,0 0-5-15,-244-126-11 16,168 112-18-16,4 3-55 16,-10 8-30-16,-8 3-6 15,8 0-16-15,-4 14 3 16,-4 29-14-16,15 9-4 15,-8 17 9-15,18 8-12 16,7 7 8-16,13 6-2 16,21 4-6-16,17 6 7 15,7 9-8-15,17-6 0 0,48-8-3 16,25-13 10-16,13-16 3 16,7-15 1-16,10-14-4 15,-3-23 25-15,4-10-13 16,2-4 11-16,5 0 7 15,-18-23-12-15,-4-11 5 16,-10-4-7-16,-6-6-4 16,-11-6 10-16,-10-15-16 15,-11-4 3-15,-20-20-5 16,-24 1-10-16,-14-4 11 16,0-3-12-16,-66 13-2 15,-40 4 1-15,-4 9-21 0,-7 13-25 16,-3 4-15-1,16 15-57-15,8 0-108 0,20 3-397 16</inkml:trace>
  <inkml:trace contextRef="#ctx0" brushRef="#br0" timeOffset="13185">1260 1736 168 0,'0'0'177'0,"0"0"-22"16,0 0-25-16,0 0-16 0,0 0 8 16,0 0-37-16,0-55 15 15,0 55-30-15,7 0-28 16,-7 0 2-16,7 0-11 15,10 0 1-15,4 0 2 16,10 0 20-16,6 0 3 16,-2 14-37-16,16 9-13 15,18 3 18-15,14 8-20 16,13 7-1-16,21 4 2 16,3 7-6-16,4 5 6 15,10 1-8-15,-7 1 2 16,-3 1-4-16,3-2 4 15,-10-5-2-15,3-1 1 0,8-3 9 16,13 2-10-16,6-5 0 16,8-3 0-16,-7-3 1 15,0-3 1-15,-7-6-2 16,-7-5 1-16,-7 0 5 16,4-4 1-16,-11 1-7 15,-3 1 0-15,-10 0-2 16,-28-3 3-16,-4-1-1 15,-9 3 0-15,-15 3 3 16,-6-6-4-16,7 0 2 16,-8 3-1-16,-6-3 2 15,7-6 0-15,-14 3-2 0,-4-8 0 16,4 2 2-16,-3-5-3 16,3 8 1-16,0-2 0 15,-4-4-2-15,11 4 4 16,0-1-2-16,0-2 0 15,-4 2 3-15,11 0-5 16,-1 4 2-16,1-4 0 16,0-2-1-16,-1 2 2 15,-6 1-1-15,0 1 0 16,-10 0-1-16,9 0 1 16,1-1 0-16,0 8 2 15,-4-8-8-15,4 8 11 16,-7-6-5-16,-3 3 0 0,-4-3 0 15,-4-2 0 1,5-1 0-16,-12-2 0 0,1 2 0 16,3 3 5-16,11-2-4 15,-4-4-1-15,3 4 2 16,4 0 10-16,-7 2-12 16,-10-9 1-16,-7 1 3 15,0-6-4-15,-7 3 0 16,0-3 1-16,0 0 1 15,0 0 6-15,0 0-8 16,0 0-3-16,-45 0-11 16,-6 0-93-16,-15 0-166 0,15 0-246 15</inkml:trace>
  <inkml:trace contextRef="#ctx0" brushRef="#br0" timeOffset="16163">2326 367 569 0,'0'0'181'15,"0"0"-39"-15,0 0-22 16,0 0 2-16,0 0-46 16,0 0-33-16,0 0 19 15,0 0-33-15,0 0 13 0,0-4 4 16,10 4-28 0,-10 0 30-16,0 0-22 0,0 0-11 15,0 0 10-15,0 0-22 16,0 0 2-16,0 0-5 15,0 0 9-15,0 0-11 16,0 0 2-16,0 0 0 16,7 0-6-16,0 0 5 15,0 0 1-15,0 6 0 16,17 8 4-16,-4 4-9 16,11-4 5-16,-3 0 0 15,3 1 0-15,0 1 5 16,-4 0-5-16,-3 0 0 0,-3-1 6 15,-4-5-7 1,-10 5 1-16,0-6 0 0,-7-3-5 16,0-4 5-16,0-2 0 15,0 3 0-15,0 0-2 16,-14 0-1-16,-31 0 6 16,1 1-3-16,-8-4 0 15,7 0-3-15,8 0-32 16,-1 0-37-16,17 0-55 15,4-4-50-15,17-8-101 16,0 4-98-16</inkml:trace>
  <inkml:trace contextRef="#ctx0" brushRef="#br0" timeOffset="16242">2326 367 125 0</inkml:trace>
  <inkml:trace contextRef="#ctx0" brushRef="#br0" timeOffset="16358">2326 367 125 0,'0'-38'366'0,"0"21"-190"0,0 6-24 0,0-1-33 0,0 3-26 0,10 1-13 16,11-1-42-16,17 6-14 15,13-2-24-15,15 5 11 16,9 0-11-16,-3 0-7 16,28 11-85-16,-4 12-140 15,8 0-320-15</inkml:trace>
  <inkml:trace contextRef="#ctx0" brushRef="#br0" timeOffset="17296">5988 1152 9 0,'0'0'690'0,"0"0"-536"0,0 0 1 16,0 0 17-16,0 0-46 15,0 0-29-15,-52-34-25 16,52 34-23-16,0 0 10 16,0-3-41-16,0 3-8 15,0 0 0-15,0 0-9 16,0 0-2-16,17 0 0 16,4 0 1-16,17 0-2 15,7 0 2-15,-18 0 0 16,4 0 1-16,0 0 6 15,-10 6-7-15,-8 0 0 0,-2-1 3 16,-4 4-7-16,-1 8 4 16,-6 3 0-16,0 17-5 15,0 6 12-15,-6 9-7 16,-19-4 0-16,12 1 9 16,-1-6-11-16,-3 2 2 15,10-13 0-15,7 2-2 16,-7-11-4-16,7-3-25 15,0-14-54-15,0-1-73 16,0-5-49-16,0 0-84 16,0 0-218-16</inkml:trace>
  <inkml:trace contextRef="#ctx0" brushRef="#br0" timeOffset="17505">5953 1470 671 0,'0'0'139'16,"0"0"-11"-16,0 0-12 15,0 0-45-15,258-26-30 16,-175 22-21-16,-1 4 4 16,-16 0-24-16,-1 0-2 15,-13 0-29-15,-15 4-197 16,1 16-502-16</inkml:trace>
  <inkml:trace contextRef="#ctx0" brushRef="#br0" timeOffset="21442">3069 2648 119 0,'0'0'295'0,"0"0"-165"0,0 0-31 16,0 0 21-1,0 0 3-15,0 0-51 16,-117-20 7-16,117 20-1 0,0 0-23 16,0 0 7-16,0 0-29 15,-24 0-7-15,3 20 1 16,-10 8 18-16,-7 9 0 16,11 0-32-16,10 3-2 15,-4 4 15-15,-3-2-22 16,10 4-2-16,0-6 3 15,-3 3 0-15,3-12-6 16,1 1 1-16,6-12-10 16,-4-3-66-16,11-3-118 15,0-2-57-15,0-4-91 16</inkml:trace>
  <inkml:trace contextRef="#ctx0" brushRef="#br0" timeOffset="21930">3306 2916 446 0,'0'0'210'16,"0"0"-75"-16,0 0-9 15,0 0-27-15,0 0-11 16,0 0-6-16,0-64-25 15,0 64 12-15,0 0-24 0,0 0-22 16,-7 0-4-16,7 0-17 16,-14 0-4-16,-3 0-3 15,-11 19 5-15,-16 12 5 16,13-3-5-16,10 7 1 16,11 5-3-16,3-3 3 15,7-6-1-15,0-2 0 16,24-12 0-1,14-3-3-15,-4-3 6 0,11-11-3 16,0 0 5-16,6 0 0 16,-13 0 2-16,-7-18 4 15,-3-6 17-15,-4-5 12 0,-17-2-12 16,-1 0 0 0,-6-1 3-16,0-5-15 0,-37 11-8 15,-15 1-8-15,-13 5-12 16,6 14 11-16,-3 6-6 15,18 0-39-15,9 8-37 16,11 21-77-16,24 5-47 16,0 3-77-16,0 1-478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00.345"/>
    </inkml:context>
    <inkml:brush xml:id="br0">
      <inkml:brushProperty name="width" value="0.05" units="cm"/>
      <inkml:brushProperty name="height" value="0.05" units="cm"/>
      <inkml:brushProperty name="color" value="#3165BB"/>
      <inkml:brushProperty name="fitToCurve" value="1"/>
    </inkml:brush>
  </inkml:definitions>
  <inkml:trace contextRef="#ctx0" brushRef="#br0">289 298 321 0,'0'0'221'0,"0"0"-73"16,0 0-58-16,0 0 2 15,0 0 9-15,0 0-46 0,0 0 13 16,0-21-18-16,0 21-29 16,0 0 24-16,0 0-32 15,0 0-6-15,0 32 24 16,-28 14-27-16,-9 11 35 15,-8 3-20-15,0-5-13 16,0-4 16-16,18-11-22 16,-4-14 0-16,24-9 3 15,0-9 7-15,7-5-10 16,0-3 0-16,0 0 7 16,0 0 2-16,0 0-7 15,0 0 3-15,0-5 48 16,0-30-43-16,14-19 19 0,17-26-29 15,14-11 7 1,-1-12-9-16,-9-1 2 0,-4 19 0 16,-11 22 1-16,-9 29 8 15,-5 18-9-15,-6 14 0 16,0 2 4-16,0 0-18 16,7 6 2-16,7 34 10 15,10 15-15-15,-3 2 28 16,3 0-11-16,-4-3 0 15,5-5-21-15,-12-7 17 16,8-7-23-16,-4-7-54 16,-10-5 9-16,-7-9-61 0,0 1 6 15,0-6-17-15,0-4-31 16,0 0 14-16,-24-5-90 16</inkml:trace>
  <inkml:trace contextRef="#ctx0" brushRef="#br0" timeOffset="60">289 298 35 0</inkml:trace>
  <inkml:trace contextRef="#ctx0" brushRef="#br0" timeOffset="188">289 298 35 0,'-169'154'90'0,"125"-154"72"0,6 0-46 0,17 0 1 0,4 0 2 0,17 0-29 16,0 0-15-16,0-8-63 16,45-10 0-16,30-1 31 15,22-13-42-15,6-3 16 0,17 1-17 16,-17 4-15-1,0 2-38-15,-13 12-90 0,-25 2-114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01.709"/>
    </inkml:context>
    <inkml:brush xml:id="br0">
      <inkml:brushProperty name="width" value="0.05" units="cm"/>
      <inkml:brushProperty name="height" value="0.05" units="cm"/>
      <inkml:brushProperty name="color" value="#3165BB"/>
      <inkml:brushProperty name="fitToCurve" value="1"/>
    </inkml:brush>
  </inkml:definitions>
  <inkml:trace contextRef="#ctx0" brushRef="#br0">151 258 173 0,'0'0'227'0,"0"0"-106"0,0 0 20 16,0 0-28-16,0 0-27 15,0 0-2-15,0-26-23 16,0 26 2-16,0 0-11 15,0 12-44-15,-14 19 31 16,-17 9-15-16,11 1-20 16,-4-5 29-16,3 2-28 15,14-1 5-15,-10-8 0 16,10-7 0-16,0-8-1 16,7-8-9-16,0-2 0 15,0-4 6-15,0 0 3 16,0 0-1-16,0 0 32 15,0 0-20-15,0 0 35 0,0-6-24 16,0-26-13-16,0-8-12 16,0-11-1-16,0-9-5 15,0-6 0-15,14-5 9 16,10 2-15-16,-3 14 6 16,3 10 0-16,-4 17-15 15,-2 16 5-15,2 9 10 16,4 3-3-16,4 0 3 15,10 3-12-15,-7 23 12 16,-18 3 0-16,8 1-12 0,-4 2 19 16,-3 2-7-1,-14-3 0-15,0 7 7 0,0 2-16 16,-31 0 9-16,-14-3 0 16,1-5-13-16,9-7 10 15,11-10 3-15,17-10 0 16,0-5 3-16,7 0-4 15,0 0 1-15,0 0 0 16,0 0-8-16,0 0 3 16,0 0-3-16,14 0 1 15,24 0 7-15,7 0-8 16,13 0 8-16,1 0 0 16,2 9-7-16,-2 4 11 15,-14 5-4-15,-1 0 0 16,-16-4 8-16,-11 3-21 0,-3-9 13 15,-14 4 0 1,0 2-11-16,-14 0 23 0,-31 0-12 16,-30 4 0-16,2-7-96 15,-9 1-45-15,-8-4-178 16,1-2-193-16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03.449"/>
    </inkml:context>
    <inkml:brush xml:id="br0">
      <inkml:brushProperty name="width" value="0.05" units="cm"/>
      <inkml:brushProperty name="height" value="0.05" units="cm"/>
      <inkml:brushProperty name="color" value="#3165BB"/>
      <inkml:brushProperty name="fitToCurve" value="1"/>
    </inkml:brush>
  </inkml:definitions>
  <inkml:trace contextRef="#ctx0" brushRef="#br0">303 430 160 0,'0'0'237'16,"0"0"-105"-16,0 0 23 15,0 0-21-15,0 0-21 16,0 0-18-16,0-29-35 16,0 29 3-16,0 0-28 15,0 0-12-15,0 0 13 16,0 0-32-16,0 0 0 16,-7 0-4-16,-7 11 0 15,-3 23 0-15,-4 9 0 16,-9-3 8-16,9-5 2 15,14-7-8-15,-3-8-2 0,3-11 0 16,7-7 10-16,0 2-10 16,0-4 0-16,0 0 0 15,0 0 28-15,0 0-11 16,0 0 36-16,0-15 6 16,0-20-42-16,17-13 17 15,-3-9-34-15,6-11 2 16,11-21-7-16,0-3 5 15,4 4 0-15,-4 20-2 16,-18 27 17-16,-6 21-15 16,4 14 0-16,-11 6 1 0,0 0-15 15,0 0 8 1,0 6-3-16,0 40 2 0,0 17 7 16,0 14-3-16,0 0 3 15,0-5 0-15,0-15-12 16,13-5 11-16,15-13-32 15,3-5-12-15,7-13-51 16,-18-7-16-16,-9-6-56 16,-11-2 13-16,0-1 60 15,-55-1-135-15,-11-4-260 16</inkml:trace>
  <inkml:trace contextRef="#ctx0" brushRef="#br0" timeOffset="178">0 564 382 0,'0'0'132'0,"0"0"-1"0,0 0-19 15,0 0-13-15,272-46-48 16,-183 29-48-16,-6 3 12 16,-7-3-15-16,-18 5-20 15,-13-2-106-15,-18-6-279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04.935"/>
    </inkml:context>
    <inkml:brush xml:id="br0">
      <inkml:brushProperty name="width" value="0.05" units="cm"/>
      <inkml:brushProperty name="height" value="0.05" units="cm"/>
      <inkml:brushProperty name="color" value="#3165BB"/>
      <inkml:brushProperty name="fitToCurve" value="1"/>
    </inkml:brush>
  </inkml:definitions>
  <inkml:trace contextRef="#ctx0" brushRef="#br0">72 142 670 0,'0'0'154'16,"0"0"-36"-16,0 0-22 16,0 0-30-16,0 0 26 15,0 0-49-15,17-8-18 16,-17 8 4-16,0 0-18 16,0 0-11-16,7 3 0 15,0 22 8-15,-7 10 38 16,14 5-29-16,-14 2 0 15,0 1 15-15,0 0-21 16,0-4-2-16,0-12-7 16,0-6 14-16,0-16-17 15,0-2 1-15,0-3 0 0,0 0 6 16,0 0 5-16,0 0 6 16,0 0 31-16,0-14-29 15,0-21 24-15,0-11-43 16,0-7 0-16,0-8-7 15,0 1 14-15,10 6-7 16,4 6 0-16,6 10 4 16,-2 15-18-16,-5 6 14 15,-6 12 0-15,0 1-15 16,0 4 13-16,10 0-4 16,4 0 6-16,23 0 0 15,-6 18-18-15,-17 7 18 16,3 7 0-16,-17 5-14 0,-7-3-2 15,0 0 15 1,0-8 1-16,0-3-14 0,0-5 0 16,-21-4 12-16,4-6 2 15,10-2-14-15,0-4 11 16,7-2 3-16,0 0 0 16,0 0-7-16,0 0-5 15,0 0 12-15,0 0 0 16,0 0-9-16,0 7-15 15,14 1 22-15,17 6-1 16,7 3 6-16,-4 4-5 16,4 4 2-16,-7 4 0 15,-4-1-4-15,-3-2 15 16,-17-3-11-16,7-3 0 0,-14-3-3 16,0 4-11-16,0-5 13 15,-45 4 1-15,-13-3-1 16,-14-5 15-16,-11-4-16 15,1-2 2-15,10-3-67 16,3-3-78-16,24 0-73 16,7 0-54-16,11 0-164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29.584"/>
    </inkml:context>
    <inkml:brush xml:id="br0">
      <inkml:brushProperty name="width" value="0.05" units="cm"/>
      <inkml:brushProperty name="height" value="0.05" units="cm"/>
      <inkml:brushProperty name="color" value="#3165BB"/>
      <inkml:brushProperty name="fitToCurve" value="1"/>
    </inkml:brush>
  </inkml:definitions>
  <inkml:trace contextRef="#ctx0" brushRef="#br0">0 126 384 0,'0'0'189'0,"0"0"-112"16,0 0 33-16,0 0 29 15,0 0-68-15,0 0 21 16,0 0-50-16,0 0-11 16,10 0 25-16,-3 4-40 15,-7-1 9-15,21-1-2 16,10 7-20-16,27-2 55 16,25 1-30-16,20-3 8 0,24-2 13 15,14-3-47-15,7 0 21 16,0 0-11-16,-7 0-6 15,-7 0 10-15,-10 0-16 16,3 0 1-16,0 0-1 16,4 0 9-16,-4 0-9 15,14-6 0-15,-14-6 10 16,-10 1-17-16,4-3 7 16,-11 0 0-16,-7-1-10 15,7-2 18-15,-4 2-8 16,-2 1 0-16,-8-1 8 15,0 8-10-15,-13-2 2 0,-11 6 0 16,10 0-1-16,-9 0 9 16,16 0-8-16,0 1 0 15,1 2 9-15,6 0-13 16,0-3 4-16,7 3 0 16,1 0-5-16,2 0 12 15,-3 0-7-15,0 0 0 16,1 0 9-16,-1 0-17 15,-7 0 8-15,-7 0 0 16,-13 0-3-16,-17 0 13 16,-15 0-10-16,1 0 0 15,-18 0 4-15,4 0-10 16,-17 0 6-16,3 0 0 0,-3 0-9 16,0 0 20-16,3 0-11 15,-3 0 0-15,-7 0 3 16,17 0-15-16,-17 0 12 15,-1 0 0-15,8 0-5 16,-14 0 10-16,0 0-10 16,0 0-6-16,0 0-99 15,0 5-65-15,-51 1-183 16,-46-3-328-16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30.460"/>
    </inkml:context>
    <inkml:brush xml:id="br0">
      <inkml:brushProperty name="width" value="0.05" units="cm"/>
      <inkml:brushProperty name="height" value="0.05" units="cm"/>
      <inkml:brushProperty name="color" value="#3165BB"/>
      <inkml:brushProperty name="fitToCurve" value="1"/>
    </inkml:brush>
  </inkml:definitions>
  <inkml:trace contextRef="#ctx0" brushRef="#br0">45 89 327 0,'0'0'164'0,"0"0"-81"15,0 0 31-15,0 0-4 16,0 0-35-16,0 0 3 0,-51 0-33 16,51 0-3-1,0 0 14-15,0 0-34 16,0 0 16-16,0 0-26 0,0 0-10 16,44 0 26-16,42 0-17 15,55 0 51-15,69 0-1 16,41 0-40-16,31-15 13 15,14 7-21-15,-8-4-8 16,-13 4 9-16,1 3-9 16,-25-2-5-16,-21 5 0 15,-38-2 15-15,-51 4-15 16,-24 0 0-16,-27-2 1 16,-15 2-7-16,-9-3 8 15,-15 3-2-15,-6-3 2 16,-14 0 14-16,-17-1-15 0,-1 2-1 15,-13-1 0 1,0 0-4-16,0 3 4 0,0-2 0 16,0-1 0-16,-13 3-58 15,-25 0-107-15,3 0-46 16,-16 3-202-16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34.031"/>
    </inkml:context>
    <inkml:brush xml:id="br0">
      <inkml:brushProperty name="width" value="0.05" units="cm"/>
      <inkml:brushProperty name="height" value="0.05" units="cm"/>
      <inkml:brushProperty name="color" value="#3165BB"/>
      <inkml:brushProperty name="fitToCurve" value="1"/>
    </inkml:brush>
  </inkml:definitions>
  <inkml:trace contextRef="#ctx0" brushRef="#br0">66 97 192 0,'0'0'145'16,"0"0"-12"-16,0 0 38 15,0 0-29-15,0 0-34 16,0 0-32-16,0 0-9 15,-66 0 4-15,59 0-9 16,0 0-21-16,1 0 8 16,6 0-38-16,0 0 31 15,0 0-34-15,0 0-5 16,0 0 10-16,6 0-9 16,39 0-4-16,34 0 24 0,48 0-10 15,28 0 23-15,31 0-20 16,37 0-16-16,21 0 22 15,25 0-18-15,-5-5-4 16,-19 2 3-16,-43 3 12 16,-54 0-16-16,-31 0 0 15,-27 0 1-15,-8 0-5 16,-17 0 11-16,11 0-7 16,-11 0 0-16,4 0 9 15,-10 0-7-15,-1 0-2 16,-13 0 1-16,-7-3 5 0,-11 0-4 15,-10 0-2 1,11 3 0-16,3 0 8 0,7 0-9 16,-4 0 1-16,4 0 0 15,0 0-2-15,6 0 6 16,1 0-4-16,0 0 0 16,-8 0 12-16,-2 0-17 15,10 3 5-15,-8 6 0 16,1-4-4-16,7 1 6 15,0 2-2-15,-1-5 0 16,15 0 12-16,13 1-13 16,17-2 1-16,18 4 0 15,3-4-4-15,0 2 4 16,3 1 0-16,-2-2 0 16,5-3 13-16,19 0-15 0,19 0 2 15,11 0 0-15,4 3-9 16,3 0 11-16,-11 0-2 15,-3-3 0-15,-10 0 5 16,0 0-9-16,0 0 4 16,-14 0 0-16,-7 0-9 15,-17-6 13-15,0 0-4 16,4-3 0-16,3 4 11 16,3 0-16-16,-3-5 5 15,17 5 0-15,-10 0-2 16,-4 0 3-16,-17-2-1 15,-6-2 0-15,-8 3 12 0,-13-2-17 16,-4 0 5-16,4 2 0 16,-11-3-3-16,0 0 6 15,4 4-3-15,-11-1 0 16,-20 3 10-16,7 1-15 16,-18-2 5-16,-9-1 0 15,-5 2-7-15,-6 0 12 16,0 0-5-16,-7 3 0 15,10 0 10-15,-10 0-14 16,0 0 4-16,7 0 0 16,0 0-14-16,14 0 14 15,10 0 0-15,-11 0 0 16,4 0 12-16,-10 0-19 0,3 0 7 16,-10 0 0-16,-7 0-12 15,0 0 14-15,0 0-4 16,0 0-35-16,-44 0-159 15,-46 0-138-15,-44 0-540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35.200"/>
    </inkml:context>
    <inkml:brush xml:id="br0">
      <inkml:brushProperty name="width" value="0.05" units="cm"/>
      <inkml:brushProperty name="height" value="0.05" units="cm"/>
      <inkml:brushProperty name="color" value="#3165BB"/>
      <inkml:brushProperty name="fitToCurve" value="1"/>
    </inkml:brush>
  </inkml:definitions>
  <inkml:trace contextRef="#ctx0" brushRef="#br0">179 75 298 0,'0'0'172'0,"0"0"-25"0,0 0-58 15,0 0 22-15,0 0-47 16,0 0-14-16,-159-26 0 15,153 26-44-15,-1 0 25 16,0 0-11-16,7 0-18 16,0 0 31-16,0 0-28 15,0 0-4-15,0 0 1 16,20 0 14-16,49 0-12 16,41 0 39-16,55 3 9 15,48-3 37-15,38 0-58 16,11 0-18-16,13 0 9 0,-17 0-13 15,-14 0 2-15,0 0 3 16,-14 0-13-16,-13 0 25 16,-18 0-21-16,-37 0-4 15,-21 0 10-15,-14-3 0 16,-10 0-11-16,-10 0 4 16,-21 1 6-16,-11-1-4 15,-16-3-6-15,-15 0 0 16,-13 4 10-16,-24-4-1 15,7 6-9-15,-7-3 0 16,-7 0 7-16,0 3-13 16,0-3 6-16,0 0 0 15,0 1-5-15,0 2 13 16,0-4-8-16,0 4 0 0,0 0-23 16,0 0 23-16,0 0-31 15,0 0 2-15,0 0 27 16,0 0-32-16,0 0 31 15,0 0 3-15,0 0-30 16,0 0-3-16,0 0-63 16,-21 0-34-16,-3 0 25 15,-10 0-89-15,-4 0-164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47.419"/>
    </inkml:context>
    <inkml:brush xml:id="br0">
      <inkml:brushProperty name="width" value="0.05" units="cm"/>
      <inkml:brushProperty name="height" value="0.05" units="cm"/>
      <inkml:brushProperty name="color" value="#3165BB"/>
      <inkml:brushProperty name="fitToCurve" value="1"/>
    </inkml:brush>
  </inkml:definitions>
  <inkml:trace contextRef="#ctx0" brushRef="#br0">0 46 559 0,'0'0'126'0,"0"0"-7"15,0 0-17-15,0 0 2 16,0 0-21-16,0 0-53 16,0 0 39-16,0 0-22 15,-28 0-14-15,28 0 21 16,0 0-39-16,0 0 5 15,0 2 4-15,0-2-23 16,0 0 28-16,0 0-24 16,0 0 4-16,0 0 23 15,0 0-31-15,14 0 5 0,45 0-3 16,30 0-1-16,45 0 21 16,14 0-23-16,24 0 0 15,-24-5 1-15,0 2 5 16,-25 1-6-16,-9-6 0 15,-4 6 3-15,-7 2-7 16,17-3 4-16,4 3 0 16,10 0-6-16,-6 0 12 15,-12 0-6-15,12 0 0 16,-11 0 7-16,-4 0-10 16,-10 0 3-16,-13 0 0 15,-1 0-2-15,7 0 9 0,0 0-7 16,15 0 0-16,-8 0 5 15,-7 0-5-15,-7 0 0 16,-6 0 0-16,-18 0-6 16,-3 0 12-16,-21 0-6 15,4 9 0-15,-7-3 3 16,0-3-4-16,-7 0 1 16,13 2 0-16,-2-2-6 15,2-1 13-15,8 2-7 16,3-2 0-16,-4 4 6 15,1-2-11-15,0-2 5 16,-1 0 0-16,-6-2-8 16,-7 0 13-16,-11 0-5 0,-3 4 0 15,-10-4 8-15,0 0-18 16,3 0 10-16,-3 0 0 16,-1 0-6-16,5 0 14 15,-18 0-8-15,7 0 0 16,-7 3 6-16,0-3-18 15,0 0 12-15,-38 0-94 16,-45 0-128-16,-34 0-309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48.485"/>
    </inkml:context>
    <inkml:brush xml:id="br0">
      <inkml:brushProperty name="width" value="0.05" units="cm"/>
      <inkml:brushProperty name="height" value="0.05" units="cm"/>
      <inkml:brushProperty name="color" value="#3165BB"/>
      <inkml:brushProperty name="fitToCurve" value="1"/>
    </inkml:brush>
  </inkml:definitions>
  <inkml:trace contextRef="#ctx0" brushRef="#br0">0 0 243 0,'0'0'258'16,"0"0"-162"-16,0 0-23 15,0 0 15-15,0 0 4 16,0 0-61-16,0 0 4 16,0 0-27-16,28 0 21 15,10 0 32-15,27 0-9 16,24 0 25-16,32 0-28 16,26 0-14-16,32 0 11 0,14 0-36 15,13 0 9 1,-6 0-4-16,-1 0-10 0,11 0 4 15,-11 5-9-15,-13-3 2 16,6 2 5-16,-6-2-5 16,7-2-2-16,-8 0 0 15,-6 0 10-15,-17 0-7 16,10 0-3-16,-18 0 0 16,-6 0 1-16,-7-2 6 15,-31-2-7-15,-14 4 6 16,-13 0 3-16,-18 0 2 15,-20 0-11-15,-21 0 2 16,-10 0-2-16,-7 0 2 16,-7 0-2-16,0 0 0 15,0 0 9-15,0 0-14 0,0 0 5 16,0 0-60 0,-38 0-100-16,-3 0-80 0,-21 0-244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4:03.654"/>
    </inkml:context>
    <inkml:brush xml:id="br0">
      <inkml:brushProperty name="width" value="0.05" units="cm"/>
      <inkml:brushProperty name="height" value="0.05" units="cm"/>
      <inkml:brushProperty name="color" value="#3165BB"/>
      <inkml:brushProperty name="fitToCurve" value="1"/>
    </inkml:brush>
  </inkml:definitions>
  <inkml:trace contextRef="#ctx0" brushRef="#br0">65 214 435 0,'0'0'106'0,"0"0"-36"16,0 0 30-16,0 0 1 16,0 0-33-16,0 0-38 15,-65-8-12-15,65 8 36 16,0-2-15-16,0 2-23 16,0-4 20-16,0 0-29 15,0 4 6-15,13 0 11 16,39 0-24-16,13 0 54 15,49 0-21-15,27 0-4 16,13 0 18-16,32 0-38 0,20 10 15 16,18-2-18-1,13 0 4-15,7 4-3 0,-7-3-7 16,1 0 0-16,-1-1-1 16,7-5 4-16,7-3-3 15,-14 3 0-15,-6 2 9 16,-1 1-15-16,-6 3 6 15,-25 0 0-15,-6 1-2 16,-8 5 7-16,8-4-5 16,13 1 0-16,11-2 9 15,-4-6-14-15,17-1 5 16,-6-3 0-16,-4 0-6 16,-10 0 7-16,-18 0-1 0,-23 0 0 15,-4 0 8 1,-18 11-12-16,-12 4 4 0,6-1 0 15,-1-2-4-15,-9 0 8 16,20-5-4-16,-10 3 0 16,14-9 7-16,0 3-9 15,0-1 2-15,3-3 0 16,-17 2-2-16,-11 4 4 16,-9-3-2-16,-4 3 0 15,3-4 4-15,-3 1-7 16,-4-3 3-16,4 0 0 15,-3 0-6-15,-4 0 10 0,-7 0-4 16,0 0 0 0,-7 0 6-16,-20 0-10 0,-4 0 4 15,-3 0 0-15,-11 0-5 16,18 0 10-16,10 0-5 16,21 0 0-16,9 0 6 15,5 0-11-15,-11 0 5 16,-14 0 0-16,-6 0-1 15,-18 0 4-15,-10 0-3 16,-28 0 0-16,-3 0 7 16,-24-3-12-16,0 3 5 15,-7 0 0-15,0 0 1 16,0 0 5-16,0 0-6 16,0 0 0-16,0 0 6 15,0 0-5-15,0 0-1 0,0 0 0 16,0 0-7-1,7 0 12-15,-7 0-5 0,0-2 0 16,17-1 0-16,-10-3-1 16,13-2 1-16,-3 1 0 15,-3 6-7-15,10-5 11 16,-10 6-4-16,14-4 0 16,-4-1 5-16,-4 5-9 15,-3-2 4-15,-3 2 0 16,-14 0-6-16,0 0 9 15,0 0-3-15,0 0 0 16,0 0 8-16,0 0-7 16,0 0-1-16,0-4 1 15,0 4-5-15,0 0 7 16,0 0-3-16,0 0 0 0,0 0-5 16,0 0 1-16,0 0-20 15,0 0-38-15,-14 0-12 16,-3 0-15-16,-10 0-49 15,3 0-108-15,-4 0-424 16</inkml:trace>
  <inkml:trace contextRef="#ctx0" brushRef="#br0" timeOffset="1529">12519 189 257 0,'0'0'347'0,"0"0"-214"15,0 0 1-15,0 0-35 16,0 0-1-16,0 0-53 0,7-24-35 15,-7 24 10-15,0 0-17 16,6 0-3-16,1 26 0 16,-7 3 5-16,7 0 8 15,0-1-13-15,10-8 2 16,-10 3 12-16,0 3-9 16,14-1 1-16,10 4 11 15,27 0-16-15,31-1 43 16,32-8-15-16,47-5 11 15,25-10 21-15,37-5-45 16,14 0 6-16,-13 0-12 16,-8 0-4-16,-30 0 4 15,-39 0-10-15,-13 0 0 0,-6 0 0 16,-1 0 7-16,13 0-7 16,8 0 0-16,7 0 5 15,23 0-11-15,18 0 6 16,24 0 0-16,21 0-6 15,3 0 12-15,0 0-6 16,0-2 0-16,3 2 7 16,-16 0-10-16,6 0 3 15,0 0 0-15,14 0-1 16,17 2 12-16,7 1-11 16,0-3 0-16,0 0 1 15,-31 0-10-15,-14 0 9 16,-27-5 0-16,-18-1-8 0,-17 3 16 15,4 0-8-15,-14 0 0 16,4-2 7-16,-15-2-4 16,-6 2-3-16,4-1 0 15,-5-2 0-15,1 0 11 16,0-2-11-16,-7-1 0 16,0 0 9-16,7-1-12 15,0 3 3-15,17 1 0 16,3 6 6-16,4-2 3 15,-17 1-8-15,-14-2 4 16,-38 2-1-16,-13-3 19 0,-25 2-18 16,-27 0-2-1,-14-2 22-15,-17 3-22 0,-7 0 13 16,0 0 7-16,0-2-18 16,0-4 33-16,0-6-27 15,0 1-8-15,0-6 2 16,0-2 1-16,0-5-6 15,0-9 0-15,0-7 3 16,0 0-11-16,0 0-69 16,-18 11-108-16,-47 7-198 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52.612"/>
    </inkml:context>
    <inkml:brush xml:id="br0">
      <inkml:brushProperty name="width" value="0.05" units="cm"/>
      <inkml:brushProperty name="height" value="0.05" units="cm"/>
      <inkml:brushProperty name="color" value="#3165BB"/>
      <inkml:brushProperty name="fitToCurve" value="1"/>
    </inkml:brush>
  </inkml:definitions>
  <inkml:trace contextRef="#ctx0" brushRef="#br0">0 66 179 0,'0'0'152'0,"0"0"-27"15,0 0 2-15,0 0-36 16,0 0 19-16,0 0-32 15,0 0-9-15,-7 3 15 16,7-3-6-16,0 0-17 16,0 0-8-16,0 0-38 15,13 0 22-15,18 0-24 16,-3 0-12-16,10 0 31 16,6 0-32-16,8-3 10 15,24 3 17-15,13 0-22 16,28 0 23-16,10 0-19 15,14 0-4-15,7 0 10 16,0 0-10-16,0 0-5 0,6 0 0 16,-6 0 8-16,-7 9-9 15,7-3 1-15,-7-6 0 16,17 0-10-16,-3 0 15 16,17 0-5-16,3-12 0 15,-10-5 9-15,-10 2-12 16,-14 6 3-16,-14 1 0 15,-24 2-1-15,-6 3 3 16,-8 3-2-16,0 0 0 16,8 0 12-16,6 0-17 15,0 0 5-15,14 0 0 16,3 0-3-16,-3 0 3 0,3 0 0 16,-16 0 0-1,-1 0 10-15,0 0-11 0,10 0 1 16,-3 3 0-16,11 3-9 15,-11 0 9-15,7-4 0 16,17 4-2-16,14-3 11 16,24-3-16-16,-1 3 7 15,-9 0 0-15,-7 0-7 16,-7 0 10-16,-7 0-3 16,0 2 0-16,-7-2 7 15,0 1-10-15,-17-2 3 16,10-2 0-16,0 0-7 0,-3 0 5 15,-4 0 2-15,-17 0 0 16,-13 0 6-16,-25 3-9 16,-13-3 3-16,-14 0 0 15,-14 2-10-15,-4 2 11 16,-6-2-1-16,10 2 0 16,4-3 6-16,3-1-11 15,6 4 5-15,-9-4 0 16,17 0-2-16,-8 0 2 15,-6 0 0-15,-3 0 0 16,-4 0 8-16,-17 0-10 16,0 0 2-16,6 0 0 15,-13 0-8-15,0 0 17 16,0 0-9-16,0 0 0 16,0 0-15-16,-20 0-98 0,-46 0-294 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5:53.488"/>
    </inkml:context>
    <inkml:brush xml:id="br0">
      <inkml:brushProperty name="width" value="0.05" units="cm"/>
      <inkml:brushProperty name="height" value="0.05" units="cm"/>
      <inkml:brushProperty name="color" value="#3165BB"/>
      <inkml:brushProperty name="fitToCurve" value="1"/>
    </inkml:brush>
  </inkml:definitions>
  <inkml:trace contextRef="#ctx0" brushRef="#br0">0 200 498 0,'0'0'144'16,"0"0"-42"-16,0 0-8 0,0 0-1 15,0 0-33 1,0 0 9-16,10-14 13 0,-10 14-44 16,0 0 28-16,0 0 2 15,0 0-23-15,0 0 9 16,0 0-36-16,0 0-2 16,0 0 7-16,7 0-14 15,21 0-5-15,27-3-4 16,41-2 0-16,52-5 0 15,44-1 1-15,46 0-1 16,33-1 10-16,42 1 0 16,14-3-2-16,20-1-8 0,0 6 5 15,-34 7 1-15,-31-1-6 16,-38 3 0-16,-51-3-10 16,-28-3 20-16,-24 0-10 15,-38 1 0-15,-14-1 5 16,-16 3-12-16,-5-2 7 15,-16 5 0-15,-1-6 0 16,1 0 16-16,0 1-16 16,6-4 0-16,1 1 4 15,-8 2-8-15,-27 3 4 16,-10 0-1-16,-14 3-4 16,0 0-87-16,-38 0-163 15,-27 0-307-15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6:46.163"/>
    </inkml:context>
    <inkml:brush xml:id="br0">
      <inkml:brushProperty name="width" value="0.05" units="cm"/>
      <inkml:brushProperty name="height" value="0.05" units="cm"/>
      <inkml:brushProperty name="color" value="#3165BB"/>
      <inkml:brushProperty name="fitToCurve" value="1"/>
    </inkml:brush>
  </inkml:definitions>
  <inkml:trace contextRef="#ctx0" brushRef="#br0">155 215 188 0,'0'0'312'0,"0"0"-209"16,0 0 16-16,0 0 19 16,0 0-56-16,0 0 16 15,-141 20-45-15,127-14-10 16,14 0 34-16,0-6-49 16,0 3 19-16,0-3 4 15,0 0-39-15,0 0 34 16,0 0-35-16,41 0-10 0,35-17 40 15,44-21-38 1,11-1 14-16,17-5-17 0,-14 7 14 16,-21 9-20-1,-40 5 6-15,-29 14-30 0,-37 6 12 16,-7 3-71-16,0 0-5 16,-45 9-86-16,-13 19-17 15,-18-2-29-15,35-3-118 16,3-5 44-16,7-10 300 15,11-2 42-15,-4-3 96 16,-4 0-35-16,18-1-11 16,-4-2 42-16,14 0-21 15,0 0-20-15,0 0 20 16,0 0-43-16,0 0 2 0,0 0-17 16,0 0-32-1,0 3 32-15,0 12-31 0,14 4 5 16,-4 15 34-16,-3 9-51 15,-7 9 39-15,0 5-2 16,7 7-42-16,0 1 36 16,6-2-41-16,5 0 2 15,2-6 8-15,4-12-1 16,-10-10-11-16,-7-15 0 16,0-12 13-16,-7-3-21 15,0-5 8-15,0 0 0 16,0 0 2-16,0 0 14 15,-28-5-16-15,-9-15 0 0,-1 1 9 16,0 7-25 0,10 4 16-16,11 4 0 0,10 4-12 15,7 0 10-15,0 0 2 16,0 0 0-16,0 0-21 16,0 0 10-16,0 0-3 15,24 0 13-15,35-8-16 16,23-13 32-16,4-7-15 15,4-6 0-15,-8 0 13 16,-23-1-22-16,-8 4 9 16,-13-3 0-16,0-3 3 15,-7 6 6-15,-17 4-9 16,-8 13 0-16,-6 8 16 16,0 6-17-16,0 0 1 0,0 0 0 15,0 15-11 1,0 17 15-16,0 7-4 0,7 1 0 15,11-6 11-15,-5-5-26 16,8 0 15-16,3-9 0 16,-10-6-4-16,-1-3 12 15,-2-5-8-15,-11-3 0 16,7-3-10-16,6 0 0 16,-6-9 10-16,0-16 0 15,17-7-5-15,-10-2 18 16,0 6-13-16,10 5 0 15,-17 9 4-15,-7 8-14 16,7 2 10-16,6 4 0 0,5 0-11 16,2 0 8-1,4 10 3-15,4 6 0 0,-11 5 2 16,10-5-15-16,4 2 13 16,0-10 0-16,-3-2-4 15,3-6 7-15,-4 0-3 16,4-8 0-16,-10-16 5 15,10-4-10-15,-17-1 5 16,-4-1 0-16,-3 1-1 16,-7-3 15-16,0 3-14 15,0 7 0-15,0 4 4 16,-7 10-10-16,-3 8 6 0,10 0 0 16,0 0-5-1,0 20-13-15,0 14 18 0,0 3 0 16,24 0 0-16,7-3-8 15,-4-2 8-15,4-3 0 16,-3-7-3-16,-4-2 9 16,-11-2-6-16,-6-1 0 15,0-3-3-15,-7 0-10 16,0 0-3-16,-34-5-26 16,-4-2 14-16,0-7-47 15,11 0 54-15,9 0 5 16,5 0 13-16,13 0-13 15,0 0 16-15,0 0 0 16,0 0-4-16,0 0-27 16,44-18-35-16,22-10 56 0,9-10 10 15,-2-7 1-15,9-7 0 16,-24-6 7-16,-6 1 24 16,-14-3-23-16,-14 3 41 15,-10-2-10-15,-14 1-26 16,0 7 38-16,0 8-43 15,0 17 19-15,-7 9 14 16,-10 14-33-16,10 3 26 16,0 0-35-16,0 8 7 15,0 36-15-15,0 19 11 16,7 5-3-16,0 3 0 16,7 0 13-16,38-4-19 0,-7-9 6 15,6-10-2-15,-16-17-12 16,-4-8-18-16,-3-12-37 15,-21-8-93-15,0-3-135 16,0 0-85-16</inkml:trace>
  <inkml:trace contextRef="#ctx0" brushRef="#br0" timeOffset="207">2060 307 470 0,'0'0'111'16,"0"0"-11"-16,0 0-29 0,288-15-22 16,-205 15-2-1,-11 0-47-15,-3 0 2 0,-11 0-2 16,1 0-53-16,-21 6-8 16,6 0-83-16,-23 3-93 15,-4-4-20-15</inkml:trace>
  <inkml:trace contextRef="#ctx0" brushRef="#br0" timeOffset="570">2844 330 185 0,'0'0'164'16,"0"0"-10"-16,0 0-83 15,0 0-1-15,0 0 5 16,0 0-33-16,-66 0 9 0,35 5-16 16,4 14-19-1,3-3 27-15,10 7-41 0,0 0 7 16,14-1-9-16,0-2 15 15,0 1-16-15,0-7 1 16,0-6 0-16,21-8-10 16,3 0 21-16,-4 0-4 15,1 0 20-15,3-11-27 16,-10-6 32-16,3 0-18 16,-3-1-2-16,-7 2 36 15,-7 1-31-15,0 4 6 16,0 5 15-16,0 6-24 15,0 0 29-15,0 0-43 16,7 0 0-16,0 0-8 16,10 14 2-16,10 12 6 0,4 0 0 15,0 3 2-15,-3-4-10 16,-4 3-23-16,-4-2-72 16,-13-6-71-16,-7 0-316 15</inkml:trace>
  <inkml:trace contextRef="#ctx0" brushRef="#br0" timeOffset="782">3517 600 511 0,'0'0'243'16,"0"0"-219"-16,0 0 3 16,-257 165-27-16,116-86-59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6:47.724"/>
    </inkml:context>
    <inkml:brush xml:id="br0">
      <inkml:brushProperty name="width" value="0.05" units="cm"/>
      <inkml:brushProperty name="height" value="0.05" units="cm"/>
      <inkml:brushProperty name="color" value="#3165BB"/>
      <inkml:brushProperty name="fitToCurve" value="1"/>
    </inkml:brush>
  </inkml:definitions>
  <inkml:trace contextRef="#ctx0" brushRef="#br0">629 516 596 0,'0'0'181'0,"0"0"-57"0,0 0-16 16,0 0-11 0,0 0 12-16,0 0-69 0,0-51-29 15,0 77 9-15,0 31-4 16,7 15 17-16,6 11 11 16,5-1-43-16,9-4 43 15,-20-6-36-15,17-15-7 16,-17-9 17-16,7-13-3 15,-14-15-12-15,7-10-3 16,-7-6 12-16,0-4 2 16,0 0-2-16,0-18 17 15,-7-30 7-15,-21-26-19 0,-3-21-17 16,11-17 0 0,-5-13 11-16,19-9-19 0,6-1 8 15,-7 19 0-15,7 17-14 16,0 28 14-16,0 28 0 15,0 20 0-15,7 9-36 16,30 14 23-16,22 0-41 16,-1 0-11-16,-6 40 1 15,-1 15-50-15,-20 8-3 16,-24 1-96-16,-7 8-78 16,-7 0-310-16</inkml:trace>
  <inkml:trace contextRef="#ctx0" brushRef="#br0" timeOffset="185">673 823 479 0,'0'0'144'0,"0"0"-23"16,0 0-17-16,282-35-7 16,-185 18-56-16,-8 0-12 15,-3 5-9-15,-10 4-12 16,-1 2-16-16,-16 6-22 15,-15 0-138-15,-23 0-436 16</inkml:trace>
  <inkml:trace contextRef="#ctx0" brushRef="#br0" timeOffset="915">1681 498 385 0,'0'0'318'0,"0"0"-153"16,0 0-60-16,0 0 9 15,0 0-44-15,0 0-51 16,31 11 9-16,-11 28 11 16,11 13-4-16,-17 2 16 15,7 0-38-15,-4-2 22 16,-10-7-29-16,0-7 1 15,6-9 17-15,-13-13-24 16,11-10 0-16,-11-6 5 16,0 0 9-16,0 0 7 0,0 0 15 15,0-40-8-15,-11-19 4 16,-2-19-31-16,-1-5-1 16,-10-3 0-16,3 0 15 15,8 1-15-15,-12 2 0 16,25 12 2-16,0 13-11 15,0 15 9-15,0 15 0 16,0 11-3-16,31 11-8 16,14 6 5-16,0 0 1 15,-4 6-11-15,4 26 2 0,-7 5 2 16,-7 5 12-16,-11 4-9 16,-20 6 2-16,0-4 2 15,0 1 5-15,-14-10-4 16,1-4-15-16,-11-15 19 15,24-6 0-15,0-7-6 16,0-7-7-16,0 0 10 16,0 0 3-16,0 0-3 15,31 0-7-15,20 0 4 16,14 0 6-16,4 0 0 16,-3 7 9-16,-8 16-12 15,-13 11 3-15,-7 12 0 16,-14 5-2-16,-11 7 6 15,-13 2-4-15,0-3 8 16,-7-4 5-16,-37-5-2 0,-8-12-11 16,-17-7 5-1,4-7-3-15,-11-10 3 0,11-6-5 16,7-6 0-16,6 0-1 16,14 0-7-16,14-8-5 15,24-2-80-15,-7 6-73 16,7-2-115-16,0 6-467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8:51.297"/>
    </inkml:context>
    <inkml:brush xml:id="br0">
      <inkml:brushProperty name="width" value="0.05" units="cm"/>
      <inkml:brushProperty name="height" value="0.05" units="cm"/>
      <inkml:brushProperty name="color" value="#3165BB"/>
      <inkml:brushProperty name="fitToCurve" value="1"/>
    </inkml:brush>
  </inkml:definitions>
  <inkml:trace contextRef="#ctx0" brushRef="#br0">0 165 662 0,'0'0'143'16,"0"0"-15"-16,0 0 8 16,0 0-41-16,230-9-53 15,-13-10-7-15,47-10 16 16,18 0 13-16,-20 4-43 16,-42 1 3-16,-42 7-7 15,-57 9-15-15,-49 3 9 16,-48 5-11-16,-24 0-10 15,0 0-10-15,-52 22-106 16,-37 7-133-16,-31 3-88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8:51.494"/>
    </inkml:context>
    <inkml:brush xml:id="br0">
      <inkml:brushProperty name="width" value="0.05" units="cm"/>
      <inkml:brushProperty name="height" value="0.05" units="cm"/>
      <inkml:brushProperty name="color" value="#3165BB"/>
      <inkml:brushProperty name="fitToCurve" value="1"/>
    </inkml:brush>
  </inkml:definitions>
  <inkml:trace contextRef="#ctx0" brushRef="#br0">0 100 455 0,'0'0'161'16,"0"0"-43"-16,0 0 46 15,0 0-56-15,0 0-24 16,350-3 20-16,-167-16 6 16,19-1-20-16,-2-3-52 15,-1 5-21-15,-20 7-7 16,-55 5-6-16,-35 6-8 16,-51 0-16-16,-38 0-204 0,0 0-273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8:49.500"/>
    </inkml:context>
    <inkml:brush xml:id="br0">
      <inkml:brushProperty name="width" value="0.05" units="cm"/>
      <inkml:brushProperty name="height" value="0.05" units="cm"/>
      <inkml:brushProperty name="color" value="#3165BB"/>
      <inkml:brushProperty name="fitToCurve" value="1"/>
    </inkml:brush>
  </inkml:definitions>
  <inkml:trace contextRef="#ctx0" brushRef="#br0">0 661 469 0,'0'0'226'15,"0"0"-76"-15,0 0 9 16,0 0-23-16,0 0-19 16,0 0-21-16,-14 0-45 0,14 0-4 15,0 0-1-15,0 0-36 16,0 0 8-16,0 0-16 16,45 0 5-16,13 0-14 15,38-3 11-15,32-11-4 16,6-3 13-16,0-3-10 15,-10 6 9-15,-21-1-9 16,-34 4 2-16,-25 5 0 16,-30 0-4-16,-14 4-1 15,0-2 0-15,0 2 13 16,0 2-8-16,0-3-1 16,0-9-4-16,0-5 27 0,-7-5-21 15,-24-7 14 1,-7 5-20-16,-3 7 11 0,3 1-14 15,7 5 3-15,11 2 0 16,13 3-1-16,7 6 2 16,0-3-1-16,0 3 0 15,0 0 3-15,0 0-7 16,0 0 4-16,0 0-10 16,14 0 10-16,30 0-20 15,22 9 18-15,16 11-9 16,-10 0 22-16,-3 0-11 15,-24 0 0-15,0-3 0 16,-25-3-4-16,-6-1 5 16,-14 3-1-16,0 1 0 15,0 3 5-15,-21 5-6 16,-23-2 1-16,-15 1-13 0,1-4-1 16,6-4-91-16,14 2-75 15,38-10-159-15,0-5-584 16</inkml:trace>
  <inkml:trace contextRef="#ctx0" brushRef="#br0" timeOffset="495">1898 366 467 0,'0'0'448'0,"0"0"-230"0,0 0 9 15,0 0-76-15,0 0-89 16,0 0-35-16,0-8-23 16,0 34-4-16,7 13 0 15,3 16 4-15,4-6-3 16,-7-1 12-16,-1-5-10 16,-6 0 1-16,7-11 3 15,4-10 0-15,-11-5-3 16,0-11-4-16,7-3 2 15,-7 0-1-15,0-3 3 16,0 0-3-16,0 0 20 16,0 0-9-16,0-6 37 0,-31-28-13 15,-7-14-16 1,-7-10-12-16,18-19-3 0,-4-15-5 16,17-5 0-1,7 0 3-15,-3 17-5 0,10 26 2 16,0 19 0-16,0 19-5 15,10 1 3-15,55 1-1 16,25 5-5-16,37 4-30 16,-17 5 26-16,-7 2-14 15,-20 24-15-15,-32 9-4 16,-20 2-36-16,-31 11-40 16,0 3-22-16,-55 6-51 0,-24 5-105 15,-3 0-359 1</inkml:trace>
  <inkml:trace contextRef="#ctx0" brushRef="#br0" timeOffset="664">2032 601 364 0,'0'0'249'0,"0"0"-120"16,0 0-11-16,0 0-1 15,0 0-41-15,0 0-46 16,192-40-19-16,-133 40-11 15,-14 3-6-15,-1 14-56 16,-6 3-218-16</inkml:trace>
  <inkml:trace contextRef="#ctx0" brushRef="#br0" timeOffset="1499">2795 375 693 0,'0'0'268'16,"0"0"-82"-16,0 0 17 15,0 0-83-15,0 0-34 16,0 0-36-16,0-49-26 16,0 49 9-16,0 0-27 15,0 6-2-15,0 26-8 0,0 11-8 16,0 11 12-16,0 0 0 15,0-5 8-15,7-3-10 16,-7-10 2-16,7-10 0 16,3-5 0-16,-10-16 0 15,0-2 0-15,0-3 2 16,0 0 5-16,0 0 0 16,0-11-3-16,0-27 1 15,-31-16 25-15,0-5-26 16,4-13 2-16,-4-6 2 15,10 1-2-15,4 3-2 16,10 12-4-16,7 15 0 16,0 22-3-16,0 10 6 0,0 12-3 15,0 1 0 1,0-2-3-16,24 3-4 0,4 1 0 16,3 0 4-16,0 0-3 15,-4 0-3-15,-3 16 9 16,-10 10 0-16,0 5-7 15,-7 1-2-15,-7 2 9 16,0-3-5-16,0-2-3 16,0 0 3-16,0-1 5 15,-21 1-1-15,-3-4 0 16,3-1-6-16,8-8 7 16,6-10-13-16,7-6 11 0,0 0 0 15,0 0 2 1,0 0 0-16,0 0 4 0,0 0-3 15,20 0-1-15,18 0-3 16,14 0-2-16,6 0 3 16,1 23 2-16,-8 5-1 15,4 1 3-15,-14 5-7 16,-3 1 5-16,0-4 0 16,-17 0-8-16,-11-2 13 15,-3-9-5-15,-7-8 0 16,0-4 2-16,0 4-11 15,-38-1 9-15,-20 1 0 16,-18-5 9-16,18-7-6 16,-1 0 1-16,8 0-4 15,20 0-15-15,0 0 10 0,10-7-50 16,7-5-37-16,-3 3-19 16,10 1-107-16,7 8-25 15,-7 0-25-15,7 0-373 16</inkml:trace>
  <inkml:trace contextRef="#ctx0" brushRef="#br0" timeOffset="3010">2011 557 73 0,'0'0'245'16,"0"0"-163"-16,0 0-15 15,0 0-15-15,0 0 59 16,0 0-20-16,-82 53-63 16,68-45 4-16,14-5 49 15,0-3-42-15,0 0-16 16,0 0-12-16,0 0-10 0,0 0 12 15,0 0-10-15,0 0-3 16,0 0 1-16,0 0 6 16,0 0-4-16,0 0-3 15,0 0 5-15,0 0-9 16,0 0 4-16,0 0 0 16,14 0 3-16,17 0 12 15,3 0 4-15,-3 0-7 16,14 0-10-16,-1 0 23 15,1 0-19-15,-7 0 1 16,-11 0 18-16,-3 0-23 16,-17 0 11-16,0 0-5 0,-7 0-7 15,0 0 9-15,0 0-10 16,0 0 0-16,0 0 4 16,0 0-4-16,-7 0-10 15,-37 0-71-15,-8 3-187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9:17.809"/>
    </inkml:context>
    <inkml:brush xml:id="br0">
      <inkml:brushProperty name="width" value="0.05" units="cm"/>
      <inkml:brushProperty name="height" value="0.05" units="cm"/>
      <inkml:brushProperty name="color" value="#3165BB"/>
      <inkml:brushProperty name="fitToCurve" value="1"/>
    </inkml:brush>
  </inkml:definitions>
  <inkml:trace contextRef="#ctx0" brushRef="#br0">31 701 61 0,'0'0'686'16,"0"0"-527"-16,0 0-14 0,0 0 32 15,0 0-72 1,0 0-8-16,0 0-29 0,0 0-23 16,-31-83 10-16,31 79-26 15,0 1 5-15,0 3-5 16,0 0-25-16,0 0 18 15,0 0-22-15,0 0 2 16,0-3-4-16,0 1 4 16,24-12-2-16,41-7 0 15,24-5 2-15,22-2-3 16,2 3 1-16,-10 7 0 16,-7-2-4-16,-6 6 7 15,-11 0-3-15,-10-2 0 16,-18 9 0-16,-30 1 0 15,-4 1 0-15,-17 2 1 0,0 0-9 16,0-9 15-16,0-8-7 16,-31-8 0-16,-14-7-9 15,-13 4-1-15,6 2 10 16,1 9-3-16,13 3-11 16,14 9 14-16,10-1 0 15,14 6-1-15,0 1 4 16,0-2-7-16,0 4 4 15,0-2-7-15,0 2-7 16,0-3 4-16,0 3 10 0,7 0-3 16,17 0-2-1,4 0 3-15,3 0 2 0,6 11 0 16,1 7-8-16,-3 7 8 16,-4 3 0-16,-11 4 0 15,-3 3 3-15,-17 0-8 16,0 7 5-16,-24 3-19 15,-27 1-20-15,-8-3-51 16,1-3-43-16,13-3-85 16,14-5-124-16,24-4-195 15</inkml:trace>
  <inkml:trace contextRef="#ctx0" brushRef="#br0" timeOffset="1202">1372 180 686 0,'0'0'145'0,"0"0"-33"16,0 0-7-16,0 0-16 15,0 0-26-15,0 0-37 16,-31-51-16-16,75 33 18 15,8 0-15-15,10 5-11 16,-11-1 10-16,1 5-10 16,-14-1 26-16,-24 5-21 0,-1 0-6 15,-13 5 13-15,17 0-10 16,-17 0-4-16,0 0 0 16,0 0-4-16,0 0-2 15,0 0 0-15,0 5 6 16,0 19-3-16,-24 15 5 15,11 7-2-15,-11 23 0 16,3 11 2 0,-10 0-7-16,10 8 5 0,4-13 0 15,3-10-7-15,14-13 10 16,0-17-3-16,0-10 0 16,0-10 3-16,0-7-8 15,0-2 5-15,0-1 0 0,0-5 6 16,0 0 0-16,0 0 0 15,0 0-2-15,0 0 4 16,0 0 0-16,-6 0-8 16,6 0 0-16,0-2-5 15,0 2 6-15,0-6-2 16,0-5-5-16,6-9-8 16,25-6 9-16,14-6 5 15,0 3 0-15,6 1-1 16,-6 3 15-16,0 5-14 15,-1 0 12-15,-9 2-11 16,-4 7 22-16,-24 5-20 16,0 6 1-16,10 0-4 15,-10 3-1-15,6 20 1 0,1 6 0 16,3 1 2 0,-3-1 2-16,-7 0-4 0,7-6 0 15,-4 0 1-15,-3-6 4 16,-7-3-5-16,7-6 0 15,0-8 5-15,-7 4-7 16,0-4 2-16,7 0 0 16,-1 0 6-16,12-22 1 15,9-11-6-15,-10-6-1 16,4 7 6-16,-7 9-6 16,3 11 0-16,-17 10 0 15,14 2-4-15,-1 0-7 16,11 0 11-16,-3 23 0 15,3-1-5-15,-3 2 2 16,3-2 3-16,3-5 0 0,-3-3-3 16,-3-4 9-16,3-8-6 15,-10-2 0-15,0 0 2 16,10-2 2-16,3-24-4 16,-3-6 1-16,-3-8 7 15,10-6-1-15,-17 1-6 16,3-1 4-16,-17 6-1 15,0 9 7-15,0 7-11 16,0 7 0-16,0 11-2 16,0 5 0-16,0 1 2 0,0 0 0 15,0 7-8-15,0 25-2 16,0 0 10-16,0 4-15 16,27 2 13-16,18-1-17 15,-7 3 19-15,7-3 0 16,-8-9-1-16,-2 4-3 15,-11-9 4-15,-10-6 0 16,-8-3-4-16,-6-6 6 16,0-4-5-16,0-1 2 15,0 2-1-15,-34-2 2 16,-11 0 0-16,-17 3 0 16,18-6-50-16,9 0-89 0,4 0-54 15,25 0-24 1,6-26-50-16,0-18-187 15</inkml:trace>
  <inkml:trace contextRef="#ctx0" brushRef="#br0" timeOffset="1989">3032 163 314 0,'0'0'253'16,"0"0"-102"-16,0 0 9 15,0 0-32-15,0-152-29 16,0 144-4-16,0 5-21 15,0 3-35-15,0 0-39 16,0 34-6-16,7 32 6 16,7 20 9-16,-4 8-7 15,4-5 9-15,7-12-11 0,-4-14 0 16,3-15 1-16,-6-13 4 16,-14-16-5-16,11-10 0 15,-11-6-6-15,0-3 0 16,0 0 12-16,0-12-6 15,-18-19 0-15,-9 0-17 16,-4-4 16-16,0 7 0 16,10 2-9-16,-10 2 6 15,25 8-1-15,-8 1 5 16,7 7-1-16,7 3 3 16,0 5-4-16,0 0-2 15,45 0-11-15,13 0 11 16,7 3 4-16,18 7 0 0,-7 0-3 15,-4-7 12-15,-14-3-9 16,-20 0 0-16,-14 0 0 16,-17 0-3-16,-7 0 6 15,0 0-3-15,0 0 7 16,0 0-4-16,0 0 8 16,0 0 7-16,0 0-17 15,-24 0-1-15,-4 0-20 16,-9 0 11-16,-1 0 7 15,7 5-3-15,3 18 5 16,4 3 0-16,24 2 0 16,0 1-7-16,0-7 1 0,31-4-10 15,14-4 14 1,-7-12-9-16,-1-2 11 0,-9 0 3 16,-4 0 1-16,-10-16 9 15,6-2-12-15,-9 2 3 16,-4-2 13-16,0 7-17 15,-7 8 19-15,0 3-6 16,0 0-9-16,0 0-4 16,0 0-2-16,6 3-11 15,-6 20 8-15,21 8 10 16,-4-2-2-16,11-7-3 16,23 1 4-16,11-11 3 0,17-9-6 15,18-3 2-15,-1 0 6 16,-7-15-9-16,-27-11-4 15,-34 3-17-15,-28 1-80 16,0-4-188-16,-66-5-465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09:42.769"/>
    </inkml:context>
    <inkml:brush xml:id="br0">
      <inkml:brushProperty name="width" value="0.05" units="cm"/>
      <inkml:brushProperty name="height" value="0.05" units="cm"/>
      <inkml:brushProperty name="color" value="#ED1C24"/>
      <inkml:brushProperty name="fitToCurve" value="1"/>
    </inkml:brush>
  </inkml:definitions>
  <inkml:trace contextRef="#ctx0" brushRef="#br0">720 259 442 0,'0'0'133'0,"0"0"-23"15,0 0-48 1,199-163 1-16,-161 135 11 0,-7 2-5 15,-24 9-1-15,-7 8-6 16,0 3-13-16,-17 1 9 16,-42 5-33-16,-30 0-8 15,-14 0 4-15,6 23-16 16,15 5 6-16,10-2-8 16,13 3 0-16,8 5 2 15,6 4-5-15,7 1 0 16,7 4-3-16,24-8 1 15,0-1 2-15,7-6-1 16,0-2-8-16,28-1 3 16,17 1-2-16,10-3 3 0,3-3 3 15,-6-2 1-15,-15-4 1 16,-2 3 0-16,-11 3 1 16,-24 11-1-16,0 9 1 15,0 6-1-15,-38 5 0 16,-20 6 8-16,-18-2-8 15,11-1 4-15,-4-4-4 16,4-11 10-16,20-2-5 16,7-14 2-16,17 0-1 15,15 0-4-15,6-3-4 16,0-6 2-16,0 3-7 16,37-9 3-16,5 4 2 0,2 0 2 15,-6-1 2-15,-7 23 1 16,-17 23-1-16,-14 32-2 15,-21 31 1-15,-48 35 10 16,-10 4-7-16,11 7 2 16,30-14 2-16,38-12 8 15,0-13 24-15,82-31-18 16,39-13-14-16,40-32 3 16,46-19-11-16,9-15 5 15,15-17-5-15,-32 0-44 16,-37 0-36-16,-49-26-90 15,-41 3-153-15</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0:02.356"/>
    </inkml:context>
    <inkml:brush xml:id="br0">
      <inkml:brushProperty name="width" value="0.05" units="cm"/>
      <inkml:brushProperty name="height" value="0.05" units="cm"/>
      <inkml:brushProperty name="color" value="#ED1C24"/>
      <inkml:brushProperty name="fitToCurve" value="1"/>
    </inkml:brush>
  </inkml:definitions>
  <inkml:trace contextRef="#ctx0" brushRef="#br0">302 39 226 0,'0'0'158'0,"0"0"-81"16,0 0 4-16,0 0-2 15,0 0 45-15,0 0-53 16,0 0-14-16,-155 13 11 16,138-13-16-16,10 0 24 15,-13 0-11-15,-11 7-50 16,-7 1 35-16,17 0-13 15,8-2-12-15,13-2 17 16,0-4-40-16,0 0 16 0,0 0-1 16,44 2-16-16,42-2 42 15,55 0-7-15,31 0-11 16,34 0 13-16,18 0-35 16,27 0 6-16,-7-12-4 15,-7 2 10-15,-27-3-12 16,-31 6-3-16,-24-2 1 15,-32 0 0-15,-26 6 10 16,-29-2-11-16,-16 2 0 16,-14 3 10-16,-11-3-9 15,-3 3-1-15,-3-3 0 16,-4 1 7-16,-3 2-1 16,-7 0-6-16,-7-4 0 0,0 4 11 15,0 0-14 1,0 0 3-16,0-2 0 0,0 2-6 15,0 0 8-15,0 0-2 16,0 0 0-16,0 0 8 16,0 0-14-16,0 0 6 15,0 0-11-15,0 0 6 16,0 0-50-16,-14 0-58 16,-31 0-49-16,-30 0-161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4:15.535"/>
    </inkml:context>
    <inkml:brush xml:id="br0">
      <inkml:brushProperty name="width" value="0.05" units="cm"/>
      <inkml:brushProperty name="height" value="0.05" units="cm"/>
      <inkml:brushProperty name="color" value="#3165BB"/>
      <inkml:brushProperty name="fitToCurve" value="1"/>
    </inkml:brush>
  </inkml:definitions>
  <inkml:trace contextRef="#ctx0" brushRef="#br0">31 226 970 0,'0'0'115'0,"0"0"-53"16,0 0-19-16,0 0-23 15,0 0-1-15,0 0 3 16,0 200 91-16,0-137-64 16,-14-6-24-16,8-2 21 15,-5-12-30-15,11-9 13 16,0-11 5-16,0-12-33 16,0-6 17-16,0-5-14 15,0 0-2-15,0 0 48 16,0-14-10-16,0-17-9 0,0-6 4 15,0-9-26 1,0-5 20-16,11-2-28 0,-11-1 7 16,0 6-2-1,0 1-6-15,0 6 0 0,0 6 3 16,0 9 9-16,6 10-12 16,-6 7 0-16,7 3 3 15,-7 3 1-15,7 3-4 16,0 0 0-16,7 0-4 15,24 6-5-15,6 35 9 16,25 15 0-16,3 7 1 16,-13 6-5-16,3-4 4 15,-18-4 0-15,8-10-4 16,-18-5-3-16,4-12 7 16,-14-11 0-16,-3-9 0 0,-7-8-10 15,-4-6 10 1,-3 0 0-16,0-18 7 0,6-16 0 15,-6-14 0-15,4-10-6 16,2-10 7-16,-6-4-5 16,-7-5-3-16,0 9 0 15,0 8-1-15,0 17 8 16,0 20-7-16,0 14 0 16,0 9-12-16,0 0 10 15,0 0-54-15,7 20-29 16,17 21 15-16,-3 4-85 15,-7 10-113-15,10-1-164 0,-4 0-309 16</inkml:trace>
  <inkml:trace contextRef="#ctx0" brushRef="#br0" timeOffset="1513">1032 561 125 0,'0'0'581'15,"0"0"-389"-15,0 0-43 16,0 0-8-16,0 0-38 16,0 0-24-16,-45-81-19 15,24 81-39-15,-10 0 5 16,1 0-26-16,9 14 8 0,-3 21-12 16,10 5 4-1,7 6 0-15,7 3-2 0,0-6 11 16,14-4-9-16,31-7 0 15,13-12 3-15,4-12-5 16,-10-5 2-16,-1-3 0 16,-6 0 3-16,-7-20 8 15,-18-8-8-15,-6-6 2 16,-14-7-3-16,0-5 38 16,-7-5-16-16,-31 0-5 15,-13 5 6-15,6 11-22 16,4 15 20-16,-4 12-14 0,0 8-2 15,14 0 2-15,1 0-9 16,9 28 0-16,7 13-3 16,14 7 12-16,0 3-9 15,0-4 0-15,35-10-1 16,16-9-8-16,11-8 9 16,3-8 0-16,4-10-5 15,3-2 15-15,-6 0-10 16,16-11 0-16,-6-12 4 15,-4-5-6-15,-10-4 2 16,3-2 0-16,-6 0-2 16,-8 2 9-16,-6 7-7 15,-14 7 0-15,-10 12 3 16,3 6-12-16,-11 0 9 16,11 6-5-16,-3 17 2 0,3 5-24 15,-10-3 16-15,7-1-13 16,-4-4-15-16,-10-6 31 15,-1-8-23-15,1-6 31 16,-7 0-10-16,0 0 21 16,0 0-4-16,0-11 4 15,0-18-10-15,0 0 30 16,-7-2-20-16,-17 5-4 16,-3 6 12-16,3 5-15 15,-4 13 11-15,-3 2-15 16,11 0-1-16,-4 2-6 15,-4 31 7-15,4 6 0 0,3 5-2 16,21 4 9 0,0-8-13-16,0-8 6 0,14-10-18 15,24-10 16-15,-4-6-20 16,11-6 21-16,-14 0-12 16,7-9 25-16,0-20-12 15,-11-5 0-15,18-11 7 16,-7-8 9-16,-7-4-13 15,-11-8 7-15,-13-1 12 16,-7-2-19-16,0 5 13 16,0 9 1-16,-20 13-15 15,-5 15 26-15,12 18-24 16,-1 5 4-16,4 3-6 16,10 10 0-16,0 32-2 15,0 20 0-15,0 7 5 0,0 6-9 16,0-1 4-16,0-6 0 15,0-5-3-15,17-8-1 16,10-15 4-16,18-9-6 16,7-14-14-16,3-14 14 15,-4-3-2-15,1 0 8 16,6-12 1-16,-6-16 12 16,-1-9-13-16,-13-7 0 15,0 2 3-15,-10-4-3 16,-11 0 0-16,-10 7 0 0,-7 7 6 15,0 12 4 1,0 9-9-16,-7 8-1 0,-10 3 0 16,-4 0-11-16,-3 9 10 15,3 24 1-15,-3 11-2 16,24 1 9-16,0 1-8 16,0-6 1-16,0-11-8 15,24-10-2-15,7-7 7 16,4-9 3-16,16-3-6 15,1 0 15-15,10-9-9 16,-11-16 0-16,1-7 6 16,-8 1-6-16,-16-3 1 15,3 0-1-15,-24 2 8 16,-7 3-3-16,0 3 0 16,0 3-5-16,-7 7 6 0,-14 4-6 15,4 6 0-15,10 6 0 16,7 0-4-16,0 0 0 15,0 18 4-15,0 16 0 16,0 9 3-16,14 0-14 16,10 2 11-16,-3-2 0 15,-4-1-2-15,-10 2 0 16,0-7-1-16,-7 0 3 16,0-5-1-16,0-7-7 15,0-4 8-15,0-7-14 16,-31-3 9-16,-21-2-34 15,-13-6-2-15,-11-1-23 0,4-2-61 16,20 0-106-16,28 0-105 16</inkml:trace>
  <inkml:trace contextRef="#ctx0" brushRef="#br0" timeOffset="1888">3782 88 700 0,'0'0'243'16,"0"0"-48"-16,0 0-17 0,0 0-59 15,0 0-27-15,0 0-48 16,-82-88 2-16,75 88-25 15,-17 20-17-15,3 32 12 16,-10 13-15-16,4 16-1 16,-11 7 20-16,17 6-15 15,-3 4 1-15,11-5-6 16,13-6 8-16,0-4-12 16,0-12 4-16,27-8 0 15,25-13-2-15,10-11-8 16,-4-14-14-16,7-17-34 0,4-8-55 15,-4 0-9-15,-6-22-75 16,-14-13-51-16,-1-1-97 16</inkml:trace>
  <inkml:trace contextRef="#ctx0" brushRef="#br0" timeOffset="2293">4257 581 178 0,'0'0'543'0,"0"0"-408"15,0 0 30-15,0 0-19 16,0-152-18-16,0 143-20 16,0 6-62-16,0 3 5 15,0 0-35-15,0 0-5 16,0 34-15-16,0 9 5 16,0 15-1-16,7 5 8 0,0 3 4 15,0 5-10-15,10-5-2 16,-3-7 6-1,-8-7-7-15,18-12 1 0,-17-11 0 16,14-18-2-16,-7-11 14 16,10 0-8-16,14-23 15 15,6-23 1-15,8-7 23 16,-7-8-36-16,-11 1 6 16,4-8 6-16,-14 5-13 15,-10 0 1-15,-1 15-7 16,-6 13 6-16,4 18-15 15,-11 12 9-15,0 5-28 0,0 0-28 16,6 25-73-16,1 15-11 16,14 10-125-16,3 3-33 15,-17 4 74-15,0-6-215 16</inkml:trace>
  <inkml:trace contextRef="#ctx0" brushRef="#br0" timeOffset="2998">4938 887 271 0,'0'0'207'15,"0"0"3"-15,0 0 9 16,0 0-81-16,0 0-7 16,0 0-4-16,89-75-57 15,-58 49 20-15,-10 1-65 0,-8-1-1 16,12 0 12-16,-19 3-25 16,1 3 18-1,-7 3-16-15,0 3-8 0,0 2 10 16,0 6-15-16,0 1 1 15,-13 5-4-15,-18 0-10 16,-14 11 13-16,0 24 0 16,-6 2 12-16,23 5-18 15,4-1 6-15,17-5 0 16,7 2-3-16,0-7 12 16,0-2-9-16,31-6 0 15,4-8 0-15,2-10-8 16,8-5 10-16,-7 0-2 0,0 0 3 15,-4-2 6 1,4-13-9-16,0-2 0 0,-7-4 6 16,-11 4-10-16,11 3 4 15,-17 3 0-15,0 5-2 16,3 6 7-16,-3 0-7 16,-1 0 2-16,5 4 0 15,2 12-11-15,-6 1 11 16,3 3 0-16,-3-5-8 15,0-4 12-15,10-6-4 16,-10-1 0-16,-1-4 2 16,18 0-6-16,7-15 4 15,14-16 0-15,-1-11 2 16,-6-5 7-16,-7-1-6 0,-11-1 0 16,-20-5 4-16,-7-3 14 15,0-1-15-15,0 4 5 16,-14 14 15-16,-6 11-24 15,13 12 16-15,-3 12-15 16,10 5 7-16,0 0-17 16,0 0 7-16,0 14 0 15,0 23-13-15,0 14 23 16,0 10-10-16,0 1 0 16,0 1-5-16,0-6-4 15,0-5-17-15,0-9-52 16,17-12-13-16,-4-11-100 15,-6-9-57-15,7-8 0 0,-4-3-61 16</inkml:trace>
  <inkml:trace contextRef="#ctx0" brushRef="#br0" timeOffset="3356">5584 721 137 0,'0'0'316'0,"0"0"-163"16,0 0-2-16,0 0 19 15,0 0-62-15,0 0-59 16,28-40-6-16,40 37-4 16,12-1 12-16,-5-1 0 15,1 2-31-15,-11-3 19 0,-13-2-2 16,-21 2-14-16,-4 4 23 16,-10-4-30-16,-3 6-9 15,-14 0 8-15,7 0-8 16,0 0-7-16,0 0 0 15,0 16 4-15,3 13-13 16,-10 3 9-16,0-1 0 16,0-2 1-16,0-4 11 15,0-1-12-15,7-7 0 16,-7-6-16-16,7 0-36 16,-7-7-78-16,7-4-20 15,-7 0 7-15,0 0-56 16,0 0-145-16</inkml:trace>
  <inkml:trace contextRef="#ctx0" brushRef="#br0" timeOffset="3695">6169 526 450 0,'0'0'185'0,"0"0"-45"16,0 0 7-16,0 0-24 15,0 0-33-15,-45-146-6 16,45 144-4-16,0 2-35 15,0 0 0-15,0 0-44 16,0 0 1-16,0 0-4 16,0 14 6-16,0 6-4 15,7-1 0-15,7 1 5 16,3-4-3-16,3-6-2 16,5-4 0-16,-5-6 0 0,4 0 10 15,-10 0-4-15,-7 0 7 16,-7 0 6-16,0-11 24 15,0-6-40-15,0-1 2 16,0 4-4-16,-28 0 1 16,-3 5-2-16,7 7 0 15,4 2-28-15,-4 0-38 16,17 5-90-16,7 21-26 16,0 2-61-16,0 0-131 15</inkml:trace>
  <inkml:trace contextRef="#ctx0" brushRef="#br0" timeOffset="3785">6169 526 485 0</inkml:trace>
  <inkml:trace contextRef="#ctx0" brushRef="#br0" timeOffset="4469">6169 526 485 0,'289'123'181'0,"-289"-134"9"0,6-1-32 0,-6 3-54 0,0 4 3 15,0-1-33-15,0 3-15 16,0 1-9-16,-6 2-38 15,-25 0 2-15,3 0-6 16,4 14 1-16,3 11-9 16,8 7 0-16,2 5 11 15,11 3-15-15,0 0 5 0,0 0-1 16,0-6 0 0,24-5 11-16,-3-9-10 15,10-8-1-15,7-9 3 0,0-3 6 16,3 0-8-16,14-9 1 15,-14-14 4-15,-3-5 4 16,-7-1-8-16,-10-3 14 16,-4 4-13-16,-10-1 29 15,-7 3-25-15,0 6 6 16,0 6 11-16,0 3-20 16,-18 5 4-16,-2 6-8 15,6 0 3-15,-3 0-7 16,3 14 4-16,14 17 0 15,0 9-5-15,0 3 14 16,0-2-9-16,0-8 0 0,31-4-5 16,-3-5-4-16,2-13 2 15,8-9 7-15,0-2-7 16,3 0 14-16,-3-11-7 16,0-9 0-16,-7-8 8 15,-10-4-8-15,-8 1 0 16,5-7 0-16,-18 1 7 15,0 6 3-15,0 0-6 16,0 8-4-16,0 5 11 16,0 6-8-16,0 10-3 15,0 2 0-15,0 0-6 16,0 6-8-16,0 20 14 0,0 8 0 16,0 3 11-16,27 0-16 15,-3 0 5 1,-3 1 0-16,3-5-5 0,-4-4 14 15,-2 3-9-15,-5-7 0 16,1-1 2-16,-7-7-8 16,-7-9 6-16,0 0 0 15,0-1-6-15,-45-7-11 16,-13 0 14-16,6 0-44 16,1 0-44-16,6 0 5 15,38-23-88-15,7-9-27 16,21-13-262-16</inkml:trace>
  <inkml:trace contextRef="#ctx0" brushRef="#br0" timeOffset="4761">7286 157 655 0,'0'0'235'0,"0"0"-85"16,0 0 17-16,0 0-42 16,0 0-47-16,0 0-5 15,-65-51-53-15,96 51 1 0,20 25-9 16,8 24-5-16,-1 14 31 16,-6 14-30-16,-1 15 2 15,4 7 17-15,-20 2-23 16,-4-4 4-16,-17-6-8 15,-14-4-8-15,0-5 7 16,-38-9-113-16,-41-9-286 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0:03.405"/>
    </inkml:context>
    <inkml:brush xml:id="br0">
      <inkml:brushProperty name="width" value="0.05" units="cm"/>
      <inkml:brushProperty name="height" value="0.05" units="cm"/>
      <inkml:brushProperty name="color" value="#ED1C24"/>
      <inkml:brushProperty name="fitToCurve" value="1"/>
    </inkml:brush>
  </inkml:definitions>
  <inkml:trace contextRef="#ctx0" brushRef="#br0">0 126 446 0,'0'0'130'15,"0"0"-32"-15,0 0 49 16,0 0-39-16,0 0-20 16,0 0 6-16,-14-22-53 15,14 22 14-15,0 0-15 16,0 0-22-16,0 0 24 16,0 0-28-16,0 0-8 0,38 0 21 15,34 0-20-15,42-4 28 16,23 0 8-16,28-1-43 15,14 0 35-15,21 2-31 16,23-5 0-16,35 2 17 16,24-3-13-16,7 0-1 15,0 4-2-15,-14-1 7 16,-11 3-4-16,5-2-8 16,-12 1 0-16,5 1 9 15,-18 1 1-15,-27-1-3 16,-42 3-2-16,-41-2 3 15,-7 2 5-15,-17-4-13 0,-7 2 0 16,1-2 2 0,2 3 8-16,-27-3-10 0,-10 1 0 15,-17 3 12-15,-15 0-14 16,-9 0 2-16,-4 0 0 16,-10 0-7-16,-1 0 11 15,-6 0-4-15,11 0 0 16,-5 0 10-16,11 0-18 15,4 0 8-15,10 0 0 16,6 0-6-16,1 0 12 16,7 0-6-16,-15 0 0 15,-9 0 9-15,-4 0-15 16,-17 0 6-16,-7 0 0 16,0 0-4-16,0 0 17 15,0 0-13-15,0 0 0 0,-24 0-15 16,-17 0 8-16,-28 0-107 15,-3 12-106-15,-4 1-172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0:41.654"/>
    </inkml:context>
    <inkml:brush xml:id="br0">
      <inkml:brushProperty name="width" value="0.05" units="cm"/>
      <inkml:brushProperty name="height" value="0.05" units="cm"/>
      <inkml:brushProperty name="color" value="#ED1C24"/>
      <inkml:brushProperty name="fitToCurve" value="1"/>
    </inkml:brush>
  </inkml:definitions>
  <inkml:trace contextRef="#ctx0" brushRef="#br0">0 265 419 0,'0'0'122'0,"0"0"-55"16,0 0 7-16,0 0 39 16,0 0-9-16,0 0-36 0,0 0-13 15,-45 0 5-15,45 0-11 16,0 0-3-16,0 0-11 15,0 0-5-15,0 0-5 16,45 0-25-16,41-5 38 16,34-4 1-16,28-11-14 15,24 3 6-15,3-4-19 16,18 11-6-16,-1-5 7 16,11 4-8-16,-3 3 0 15,13 2 10-15,10-6-14 16,-6-2 11-16,10 2-9 15,-17 7-2-15,-4-9 8 16,-20 8-4-16,-14 6 2 16,3 0 5-16,-3 0-6 15,7 0 16-15,-11 0-13 0,-3 0 11 16,-17 0 2-16,-24 0-15 16,-11 0 9-16,-10 0 7 15,-13-6-18-15,-8-6 9 16,-16 4-8-16,-15-4-2 15,-6 4 9-15,-14 2-13 16,-24 6 7-16,0 0 1 16,-7 0-8-16,0 0 6 15,0 0-6-15,7 0 1 16,6 0-3-16,11 0 3 16,-3 0-1-16,17 0 0 15,-7 0 3-15,-4 0-1 0,11 0-2 16,-7 0 0-16,7 0-1 15,3 0 1-15,4 0 0 16,0 0 1-16,-1 3 3 16,1-3-5-16,24 0 1 15,10 0 0-15,24 0 2 16,3 0-2-16,5 0 0 16,-8 0 1-16,-7 0 2 15,-7 0-5-15,1 3 2 16,6 5 0-16,-7-8 0 15,8 6 2-15,-15-6-2 16,4 0 0-16,-3 0 2 16,13 0-2-16,0 0 0 0,-6 0 0 15,-15 0-1-15,-3 0-1 16,-13 0 2-16,3 6 0 16,-4-6 1-16,-6 0-3 15,13 3 2-15,11 0 0 16,27 3-4-16,0 2 6 15,17-2-2-15,-3 0 0 16,-3-4-3-16,-11 4 0 16,-20 0 2-16,-4-1-1 15,-11 1-1-15,-16-6-1 16,0 0 4-16,-8 3 0 16,1-3 1-16,6 0-3 0,15 0 2 15,23 0 0-15,7 0-3 16,15 0 2-16,-15 0 1 15,-7 0 0-15,-27 0-11 16,-10 0 7-16,-25 0-1 16,4-3 5-16,-17 3-2 15,10-6-1-15,-3 6 1 16,3 0 2-16,-4 0-19 16,4-5 2-16,-3 5-25 15,0 0-17-15,-11-6-23 16,-10 6-81-16,0-3-53 15,0 0-3-15,-52-5-501 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0:42.979"/>
    </inkml:context>
    <inkml:brush xml:id="br0">
      <inkml:brushProperty name="width" value="0.05" units="cm"/>
      <inkml:brushProperty name="height" value="0.05" units="cm"/>
      <inkml:brushProperty name="color" value="#ED1C24"/>
      <inkml:brushProperty name="fitToCurve" value="1"/>
    </inkml:brush>
  </inkml:definitions>
  <inkml:trace contextRef="#ctx0" brushRef="#br0">0 187 407 0,'0'0'101'0,"0"0"-53"15,0 0-10-15,0 0-19 16,0 0 61-16,0 0-12 15,120-17 8-15,-68 14-21 16,13-2-20-16,18 5 16 16,6 0-15-16,28 0-8 15,17 0 13-15,31-6-10 0,11-8-10 16,33 2 5-16,4-2-18 16,18-3 9-16,6 4-3 15,24 6-5-15,11 1 17 16,27 1-1-16,17-3-6 15,18 7-1-15,0 1-17 16,-1 0 13-16,1-6-8 16,-8 0-6-16,-20 1 8 15,-34 5-6-15,-4-9 2 16,-31 3 2-16,-6-6-5 16,-18 7 3-16,-14-1-3 15,11 4 3-15,-4 2 2 0,25 0-4 16,-8 0-1-16,4 0 0 15,-24 0 3-15,-17 0-4 16,-38 0 0-16,-8 0 0 16,-23 0 4-16,4 0-4 15,3 8 0-15,-4-8-2 16,21 5 2-16,0-5 3 16,20 0-3-16,4 6 0 15,-3 0 4-15,-7-6-4 16,-14 6 0-16,-14-3-2 15,-17-3 3-15,3 6-2 16,11-6 1-16,10 0 0 16,21 0-1-16,3 0 1 0,-3 0 0 15,-7 0-1-15,-14 0 8 16,-10 0-8-16,-4 0 1 16,-10-6-1-16,-7 0 0 15,-7 3 2-15,1 3-1 16,-8 0 0-16,14 0 3 15,18 0-4-15,6 0 1 16,4 0 0-16,3 6-2 16,-7-3 2-16,-10 3-34 15,-21-6-4-15,-27 0-37 16,-24 5-8-16,-39-5-43 16,-6 6-36-16,0 0-117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0:43.659"/>
    </inkml:context>
    <inkml:brush xml:id="br0">
      <inkml:brushProperty name="width" value="0.05" units="cm"/>
      <inkml:brushProperty name="height" value="0.05" units="cm"/>
      <inkml:brushProperty name="color" value="#ED1C24"/>
      <inkml:brushProperty name="fitToCurve" value="1"/>
    </inkml:brush>
  </inkml:definitions>
  <inkml:trace contextRef="#ctx0" brushRef="#br0">0 159 540 0,'0'0'467'0,"0"0"-332"16,0 0-85-16,0 0 2 16,244-31 52-16,17 11-14 15,87-6-39-15,75-12-32 16,37 20-19-16,-2 0-3 15,-35 12-137-15,-59 4-421 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2:36.176"/>
    </inkml:context>
    <inkml:brush xml:id="br0">
      <inkml:brushProperty name="width" value="0.05" units="cm"/>
      <inkml:brushProperty name="height" value="0.05" units="cm"/>
      <inkml:brushProperty name="color" value="#3165BB"/>
      <inkml:brushProperty name="fitToCurve" value="1"/>
    </inkml:brush>
  </inkml:definitions>
  <inkml:trace contextRef="#ctx0" brushRef="#br0">9356 1873 448 0,'0'0'160'0,"0"0"-21"15,0 0-29-15,-83-154-7 16,39 114-19-16,-8 4-31 16,-6 0-11-16,6-1-1 0,-6 3-2 15,6-4 4-15,1 4-30 16,-4 0 5-16,20 0 19 15,-10 0-21-15,8 2 30 16,6 2-35-16,-4 3-11 16,-9-2 21-16,-8 1-18 15,-10-1-3-15,4 0 0 16,-8 4 13-16,-2 2-15 16,-11-6 2-16,3-2 0 15,-13 2-5-15,-15-5 9 0,8 2-4 16,-24 1 0-1,3 0 10-15,-4 2-13 0,5 0 3 16,6 3 0-16,13 1-9 16,1 2 12-16,0-3-3 15,-1 4 0-15,8 2 11 16,-7-4-13-16,6 10 2 16,8 0 0-16,-14 5-16 15,13 7 17-15,-13 2-1 16,-7 0 0-16,6 0 6 15,1 11-9-15,0 9 3 16,6-3 0-16,1 6-9 16,10-1 10-16,-4-1-1 15,8 4 0-15,3-2 9 16,3 3-11-16,-3-1 2 0,-4 4 0 16,-13 3-12-16,-8 5 16 15,-20 5-4-15,-17 5 0 16,-14-1 12-16,1-3-15 15,-18-1 3-15,17 1 0 16,0-3-5-16,7 3 8 16,17 3-3-16,4 0 0 15,10 0 7-15,7 4-9 16,6 3 2-16,1 0 0 16,-4 8-15-16,4 2 18 15,-7 5-3-15,0 10 0 16,-7-1 9-16,-4 6-17 0,-3-1 8 15,-3-2 0 1,10 6-4-16,0-3 7 0,-4 2-3 16,11-2 0-16,7 0 12 15,7-2-12-15,-1 2 0 16,11-1 0-16,-3 10-8 16,-1 5 12-16,4 0-4 15,-10 4 0-15,-1-4 14 16,1-3-14-16,-1 5 0 15,8 4 0-15,10-2 1 16,13 2 6-16,-3-6-7 16,4-2 1-16,13-6 10 15,7-7-3-15,4-2-8 16,-4-3 1-16,0 4 15 0,7-2-10 16,4 7 2-16,-4 3-7 15,3 2 7-15,-9 4 11 16,6 5-19-16,-7 3 0 15,10 11 1-15,-3 4 10 16,4 1-11-16,3-1 0 16,10 1 6-16,-3-7-10 15,10-6 4-15,0 0 0 16,7-4-5-16,0 1 12 16,-7-3-7-16,7-5 0 15,0-4 1-15,0-5-1 16,0-2 0-16,0-8 0 15,0-1-7-15,0-4 18 0,0 0-12 16,0 1 1-16,0-3 0 16,7-1-3-16,0-2 3 15,-7 3 0-15,7-7-3 16,3 4 10-16,4 3-7 16,-7 2 0-16,17-2 4 15,-10-1-9-15,-1-2 5 16,18 3 0-16,-17 0-2 15,17 5 5-15,-10 0-3 16,10-3 0-16,-11 4 6 16,11-4-13-16,0-2 7 15,4-3 0-15,2-6-6 16,15-3 8-16,-7-2-2 0,6-1 0 16,1-3 2-16,-1 3-2 15,11 1 1-15,-17 3-1 16,13-8 1-16,-6 2 8 15,0-1-10-15,6-8 1 16,4-3-2-16,10-8-5 16,11 5 2-16,6-6 5 15,0 3-2-15,-3 3 10 16,-10 1-4-16,-4-7-4 16,-10 1 4-16,-3-6-6 15,-1-1 2-15,0 1 0 16,11 6-3-16,3-7 5 15,18 1-2-15,6 0 0 16,0-1 2-16,1 1-4 0,-1-1 2 16,-20 1-2-16,6-2-10 15,-23-4 9-15,-1-1 3 16,0 1 0-16,4 0 4 16,-3-2-7-16,13-10 3 15,4-5-7-15,6-3-9 16,14 0 21-16,1 0-5 15,6 0 0-15,-7-6 0 16,0-5 0-16,-13-3 0 16,-4 2 1-16,-10 12-8 15,-11-6 11-15,18 6-4 16,-11 0 0-16,-6 0 7 16,9-5-8-16,-9-4 1 0,6-2 0 15,11-9-5-15,-4 0 9 16,-3 2-4-16,-4-8 1 15,-6 1-1-15,3-1 1 16,-4 1 4-16,0-7-5 16,-6-5 1-16,10 0 5 15,3-3-6-15,1-6 0 16,16-5 2-16,1 2-5 16,-1-2 3-16,-3 5 0 15,4-9-2-15,-11 10 8 0,4-7-8 16,-1 1 2-1,-9 2 0-15,-1 1 1 0,-10-1 0 16,-4 6-1-16,1-3 0 16,0 1 3-16,13-5-3 15,4 3 0-15,3-3 3 16,-3-1-9-16,3 0 6 16,4-6 0-16,3 0 0 15,-4-6 5-15,-3 0-5 16,4 0 0-16,-17-3 0 15,16-8-6-15,-16-4 6 16,-1 7 0-16,4-9-3 16,-17 5 8-16,13 7-5 15,1-6 0-15,6 0 0 16,11-2-5-16,20 3 5 0,0-1 0 16,14-1-3-1,-3 1 7-15,-11 2-4 0,0 9 0 16,-17 4 0-16,-10 10-2 15,-10 7 2-15,-8-2 0 16,-6 4-1-16,0-1 9 16,6-1-8-16,-6-4 0 15,13-5 2-15,1 0-3 16,16-5 1-16,-9 5 0 16,2 0 0-16,-2 5 3 15,-15 1-3-15,11-2 0 16,-10 8 6-16,-7-1-11 0,-4-2 6 15,4 1-1-15,-1-5 0 16,8 3 6-16,-8-2-7 16,1 2 1-16,-7 3 0 15,0 3 2-15,-11-1-2 16,18 0 0-16,-14 2-2 16,7-7 7-16,7-6-5 15,-1-8 0-15,8-6 5 16,6 4-10-16,1-1 6 15,-15 5-1-15,8 10 0 16,0-1 6-16,-15 10-6 16,1 0 0-16,-7 0 2 15,-3 4-4-15,3-5 2 0,-4-4 0 16,4-5-1 0,14-5 8-16,-7-9-7 0,-1-6 0 15,15-5 0-15,0 1-5 16,-8 3 5-16,8-2 0 15,-1 6 1-15,-13-2 1 16,-10-7-2-16,3-2 0 16,-4-3 6-16,4-6-3 15,0-9-3-15,-10-8 0 16,-4-3-2-16,4-6 8 16,-15-2-6-16,-6-1 0 15,0-5 5-15,0-3-9 0,-6 3 4 16,-25 0 0-1,-4 2-6-15,-3 12 11 0,-6 0-5 16,-15 6 0-16,-3 1 5 16,-3 0-9-16,-18 5 4 15,11-3 0-15,-10-1-6 16,-8-4 9-16,1-7-3 16,-21-1 0-16,0-1 2 15,3 8-10-15,4 18 8 16,21 15 0-16,16 22-15 15,-6 14-10-15,-24 10-44 16,-25 10-119-16,-20 2-193 16,-20 1-286-16</inkml:trace>
  <inkml:trace contextRef="#ctx0" brushRef="#br0" timeOffset="20639">10800 2977 763 0,'0'0'168'15,"0"0"-90"-15,0 0 82 16,0 0-11-16,268-114-38 15,-192 82-22-15,10-5-48 16,21 0 1-16,-4-3-2 16,20-1-26-16,12 1 24 15,-8 0-21-15,7 3-2 16,-10 0 24-16,-11 5-35 16,-23 4 14-16,-25 5 4 15,-14 3-19-15,-20 6 28 0,-10 3-22 16,-7 7-3-16,-14 2 17 15,10 2-22-15,-10 0 9 16,0 0-10-16,0 0 13 16,0 0-15-16,0 0 2 15,0 0 0-15,0 0-10 16,0 0 10-16,0 0 0 16,0 0 0-16,0 0-4 15,0 0-6-15,0 0 9 16,0 0 1-16,0 0-8 15,0 11 15-15,0 7-7 16,0 4 1-16,0-4 10 0,0-4-14 16,0 5 3-1,-10 5 0-15,10 1-2 0,-7 6 9 16,0 7-7-16,0 4 0 16,-7 16 7-16,-10 10-8 15,11 21 1 1,-12 14 0-16,-2 17 1 0,3 6 8 15,-10 11-9-15,-11 12 0 16,-17 14 2-16,-3 14-6 16,-32 20 4-16,-23 6 0 15,-4 9 2-15,-10 0 7 16,0 8-5-16,10 12-4 16,4 1 2-16,17 9 7 15,-7-9-9-15,13-10 0 16,1-14 4-16,14-12 1 0,-1-14-5 15,1-8 5-15,9-13-4 16,-2-13 9-16,16-14-8 16,8-15 5-16,13-17 1 15,10-18-7-15,11-22 5 16,3-14-1-16,14-29-2 16,0-14-1-16,0-6 2 15,0 0-4-15,0 0 6 16,21-6-3-16,10-20-4 15,21-5 1-15,-15-1-18 16,-9-2-19-16,-4 3-65 16,-24-1-43-16,-14 1-80 0,-48-13-327 15</inkml:trace>
  <inkml:trace contextRef="#ctx0" brushRef="#br0" timeOffset="26707">9831 8652 434 0,'0'0'189'0,"0"0"-83"16,0 0 43-16,0 0-38 15,0 0-35-15,0 0-2 16,0 0-27-16,0 0-18 15,0 0 21-15,0 0-17 16,0 0 0-16,0 0 10 16,0 0-36-16,0 0 26 15,0 0-9-15,0 0-18 16,0 0 27-16,0 0-20 16,24 0 1-16,27 0 10 15,28 0-12-15,35 0 29 16,16-6-17-16,11 0-17 0,-7 4 19 15,-20-4-24 1,-4 6 4-16,-21-6 4 0,1 6-5 16,-32 0 3-16,-13 0-8 15,-24 0 5-15,-4 0-8 16,-17 0 3-16,13 0 0 16,8 0-1-16,10 0 8 15,0 0 0-15,-10 0-7 16,-15 0 1-16,12 0-1 15,-11 0 0-15,-7 0 0 16,0 0-1-16,0 0 9 16,0 0-8-16,0 0 0 0,0 0 1 15,0 0-7 1,0 0 6-16,0 0-14 0,0 0-13 16,0 6-60-16,0 2-25 15,0 9-62-15,0 3-89 16,0-14-116-16</inkml:trace>
  <inkml:trace contextRef="#ctx0" brushRef="#br0" timeOffset="27283">12125 8239 463 0,'0'0'343'16,"0"0"-217"-16,0 0 31 15,0 0-25-15,0 0-17 16,0 0-14-16,0-121-50 16,0 120 7-16,0 1-3 15,0 0-41-15,0 0 14 16,0 0-25-16,0 0-2 15,0 0-1-15,-6 0-4 16,-25 30-2-16,-4 16 12 0,-16 17-6 16,-4 6 18-1,3 2-18-15,1-2 0 0,6 5-4 16,10 0 21-16,11-11-23 16,18-6 6-16,6-5 0 15,0-14-7-15,0-2 7 16,30-8 0-16,-2-4-1 15,10-4 12-15,-7-11-11 16,-4-4 0-16,4 1 2 16,-10-6 1-16,10 0 1 15,-11 0-1-15,-2-6 16 16,2-8-14-16,4-12 22 16,-24 6-11-16,0 3-14 15,0-3 7-15,0-3-9 16,-38 8 0-16,1 2-3 0,6 1-2 15,10 3-3-15,7 6 8 16,4 0-35-16,10 3-8 16,0 0-50-16,0 0-32 15,0 0-49-15,0 0-94 16,17-3-114-16</inkml:trace>
  <inkml:trace contextRef="#ctx0" brushRef="#br0" timeOffset="28041">12416 8052 416 0,'0'0'303'0,"0"0"-165"16,0 0-17-16,0 0 43 15,0 0-55-15,-34-152-31 16,10 134-5-16,-4 4-41 16,-3 3 19-16,0 2-10 15,-6 4-36-15,9-1 26 16,-3 6-21-16,-7 0-4 16,-3 0 4-16,-4 17-10 15,1 6 1-15,-1 6 9 0,-17 8-9 16,10 5 20-16,1 13-13 15,-8 3-1 1,22 4 8-16,-8 9-14 0,10 4 6 16,-2 5 2-16,13-3-3 15,-4 3 2-15,11-9-8 16,3-2 0-16,7-3-2 16,0-3 6-16,7 0-4 15,0 0 2-15,0 0 4 16,0-4-6-16,0 4 0 15,7-5 0-15,31-7 1 16,7-2 3-16,-1-4-4 0,8-7 0 16,6-10 3-1,-6-5 0-15,7-3-3 0,-1-6 0 16,4-8 17-16,3 0-15 16,4-6 11-16,3 0 7 15,4 0-17-15,-11-12 16 16,0-8-13-16,4-6-1 15,-10-11 19-15,16-3-19 16,-9-11 10-16,-8-13 2 16,4 0-16-16,-4-11 17 15,-13-2-18-15,0-12 0 16,-18 0 7-16,-3-5 0 16,-24-3-4-16,0-3-3 15,-31 3 6-15,-41-4-12 16,-24 14 6-16,-11 9-6 0,-9 15-5 15,12 17-4-15,15 15-5 16,13 11-8-16,18 16-36 16,6 4 1-16,1 0-43 15,-18 35-73-15,11-1-31 16,6 7-127-16,0-1-365 16</inkml:trace>
  <inkml:trace contextRef="#ctx0" brushRef="#br0" timeOffset="32752">13396 7888 375 0,'0'0'173'15,"0"0"-97"-15,0 0-35 16,0 0 11-16,0 0-4 15,0 0-11-15,-76-45 39 16,49 33-15-16,-4 4-15 16,-14 2 40-16,7-8-28 0,-6 2-16 15,-8 1 9-15,-13-3-32 16,-18 1 9-16,4 0-17 16,-17 0-10-16,-11 6 19 15,-3-2-18-15,0 1-1 16,-3-7 5-16,10 4 2 15,-7-1-5-15,0 3-2 16,-4 4 2-16,-3-6 0 16,-3 5-3-16,-4-3 0 15,-3 4-3-15,7-1 11 16,-11 6-8-16,11-8 0 16,16 2 3-16,1 2-4 15,28-1 1-15,9 2 0 16,15-3-2-16,-1-2 12 15,1-4-10-15,-11 7 0 0,-4-4 3 16,-23 6-12-16,-7 3 9 16,-7 0 0-16,6 0-2 15,8 0 8-15,24 0-6 16,3 0 0-16,10 0 3 16,1 0-9-16,6 0 6 15,-7-6 0-15,1-2-1 16,-8-4 10-16,-3 4-11 15,4 2 2-15,-7 6 0 16,13 0-3-16,7 0 3 0,-6-5 0 16,6 5-6-1,-7 0 14-15,8 0-8 0,-1 0 0 16,0 0 5-16,8 0-13 16,-1 0 8-16,3 0 0 15,-9 5-3-15,6-3 9 16,-7 2-6-16,-6 2 0 15,-1 0 5-15,0 2-6 16,-10-5 1-16,11 6 0 16,6-1-8-16,-6 3 16 15,13-2-8-15,3 0 0 16,-2-1 0-16,6-5-5 16,3-3 5-16,4 3 0 15,3-1 0-15,-16 2 10 0,-1 2-10 16,-7 2 0-16,-13-2 5 15,-1-1-13-15,-10 10 8 16,4-1 0-16,0 3-5 16,20-9 14-16,7-2-9 15,24 0 0-15,-3 0-2 16,10 0-9-16,-6 5 8 16,-11 6 3-16,-11 14-2 15,-3 4 11-15,1 5-3 16,6 0-6-16,-4 9 2 15,4-6-5-15,0 5 7 16,4 1-4-16,-11 1 1 16,7 8 8-16,-3 5-1 0,-4 6 1 15,0 8-9-15,-7 6 25 16,1 2-22-16,-1 2 11 16,17-5 0-16,-9-2-8 15,13 3 7-15,10-3-5 16,-7-3-7-16,11 1 23 15,3-3-24-15,7 1 7 16,0-7 7-16,0 2-8 16,0-2 8-16,0-3-14 15,0-10 3-15,7 2-1 16,10-7 1-16,4-2-3 16,3-3 0-16,-4-1 9 15,18-7-7-15,0 0-2 16,7 1 0-16,13 4-4 0,8-3 7 15,9 3-3-15,15-3 2 16,13-3 8-16,0 0-11 16,7 3 1-16,17-3 0 15,-10-4 0-15,10-9 0 16,7-3 0-16,14-10 2 16,14 4 3-16,17-10 3 15,13 6-8-15,8-2 1 16,-8 2 2-16,4 1-1 15,-3 2-2-15,-1 6 0 16,8-8 10-16,-8-4-7 16,1 3-3-16,-21-5-5 0,-4 0 0 15,4 0 6-15,3-6-1 16,4 0 0 0,0 0 3-16,0 0-2 0,-4 0-1 15,4 0 2-15,-14 0-5 16,-10 0 3-16,-1-6 0 15,-19-17 0-15,-19 3 7 16,-9 0-9-16,-21-6 2 16,3 6 0-16,-13-4-1 15,7 6 3-15,2-9-2 16,12-4 0-16,-1 0 5 16,0-9-3-16,-6 3-2 15,-15-3 0-15,-23 2-6 0,-7 1 8 16,-8-8-2-16,1-4 4 15,-10-8 0-15,10-9-3 16,-7-9-1-16,3 4 4 16,11-6-11-16,-8 0 10 15,-6 14-3-15,-3 0 3 16,-11 6 5-16,-17-6-6 16,0-3 3-16,0-11-2 15,-45 3 10-15,1-9-4 16,-8-6-6-16,14 6 0 15,14 0 1-15,4 12 7 16,13 2-8-16,0 12-1 16,-3 6 15-16,3-2-10 0,-7-1-4 15,-17 3 0 1,-3 0 8-16,-21-3-7 0,3 5-4 16,-13-2 0-16,-18 5-4 15,-13 9 6-15,-7 5-3 16,0 12 1-16,-1 3-20 15,1 9 18-15,-3 8-41 16,3 0-70-16,-8 0-111 16,15 0-261-16</inkml:trace>
  <inkml:trace contextRef="#ctx0" brushRef="#br0" timeOffset="37228">11127 300 362 0,'0'0'409'16,"0"0"-250"-16,0 0-36 16,0 0 31-16,0 0-60 15,0 0-18-15,0 0-23 0,-28-140-52 16,56 134 19-16,10 3-20 15,6 3 4-15,1 0-9 16,0 0 6-16,-7 23-1 16,-11 5 0-16,-3 10 3 15,-17 8-3-15,-7 8 0 16,0 9 1-16,-45 0-2 16,-6-4 2-16,-18-1-1 15,17-15 0-15,1-9 12 16,16-14-12-16,11-9 0 15,17-5 1-15,7-6-5 16,0 0 6-16,0 0-2 16,0 0 0-16,0 0 12 0,0 0-9 15,0 0-3-15,21 0-9 16,31 0 7-16,37 0 4 16,7-8-2-16,25-1 0 15,-11 6-4-15,-7 1 2 16,-7-4-115-16,-20 3-145 15,-11 3-33-15,-27 0-497 16</inkml:trace>
  <inkml:trace contextRef="#ctx0" brushRef="#br0" timeOffset="37903">12268 97 693 0,'0'0'205'16,"0"0"-117"-16,0 0 22 16,0 0-16-16,0 0-37 15,0 0-2-15,0-97-22 16,0 97-20-16,0 0 6 15,0 0-19-15,0 0-8 16,-20 24 3-16,-18 24 5 0,-7 9 5 16,0 12-5-1,18 2 0-15,10 9-5 0,10 0 6 16,7 0-1-16,0-11 0 16,31-12 5-16,14-19-10 15,-11-16 5-15,11-10 0 16,-8-12 1-16,1 0 6 15,-7-18 2-15,-3-16 16 16,3-1-13-16,-18 4 30 16,-6 3-19-16,-7 5-20 15,0 3 24-15,0 11-24 16,0 4-2-16,0 5-1 16,0 0-1-16,0 0-7 15,-7 8-6-15,-6 23 14 0,6 7-4 16,-4 1 4-16,11 2 0 15,0-7-1-15,18-6-11 16,9-7 8-16,4-13 4 16,-10-2 0-16,-4-6-4 15,-3 0 16-15,10-6-12 16,-17-16 2-16,0-10 8 16,-1-8 5-16,-6 0-15 15,0-2 4-15,-13 1-1 16,-18 4 0-16,-7 5-3 15,-7 7 0-15,0 7-20 16,4 10-30-16,10 8-68 16,18 0-37-16,2 8-2 0,11 24-59 15,0 3-22 1,0 5-291-16</inkml:trace>
  <inkml:trace contextRef="#ctx0" brushRef="#br0" timeOffset="43521">12788 480 319 0,'0'0'176'0,"0"0"-50"15,0 0-35-15,0 0 17 16,0 0-37-16,0 0-8 15,0-71-15-15,0 71-26 16,0 0 14-16,0 0-36 16,0 0 7-16,0 9-14 15,0 22 5-15,0 12 2 16,-7 8 0-16,-7 0 12 16,7-7-12-16,-3-9 0 0,10-10 0 15,0-14 0-15,0-5 6 16,0-6-6-16,10 0 11 15,4 0-9-15,6 0 29 16,4-20-28-16,-3-2 6 16,3-4 19-16,-10 3-26 15,0 0 16-15,3 6 15 16,-10 9-32-16,-7 1 22 16,0 5-23-16,7 2-4 15,6 0-2-15,11 22-14 16,-3 13 19-16,3-7 1 15,4 4-30-15,-11-9 15 16,-3-3-45-16,6-3-29 0,-9-5-18 16,-5-7-44-1,1-5-9-15,0 0-88 0</inkml:trace>
  <inkml:trace contextRef="#ctx0" brushRef="#br0" timeOffset="43947">13179 558 223 0,'0'0'146'0,"0"0"-9"16,0 0-32-16,0 0-15 15,0 0-6-15,0 0-39 16,0-31 6-16,0 31-42 16,0 0-3-16,0 14-8 15,0 8 11-15,0 7-6 0,0-1-3 16,0-4 7-16,0-1-7 15,0-9 0-15,0-6 0 16,0 1-1-16,0-4 6 16,0-1-5-16,0-4 0 15,0 0 7-15,0 0 7 16,0 0-5-16,18-12-6 16,-5-10 5-16,1-1 3 15,3-1-11-15,-3 2 2 16,0 2 9-16,-7 3 5 15,10 8-16-15,-17 6 3 16,0 3-3-16,7 0 0 16,0 0-4-16,6 8 2 0,5 21 0 15,-11 3-6 1,-1-6 8-16,1 2-12 0,-7-3 1 16,7-1-134-16,10-5-33 15,11-7-275-15</inkml:trace>
  <inkml:trace contextRef="#ctx0" brushRef="#br0" timeOffset="44352">13575 610 249 0,'0'0'186'0,"0"0"-76"0,0 0-11 15,0 0-37-15,0 0-12 16,0 0-50-16,0-21 8 15,0 13 1-15,14-4-7 16,-1 1 11-16,5-4-13 16,-5 2 7-16,-6-5 11 15,0-2-10-15,-7 3 8 16,0 3 33-16,0 4-26 16,0 5 29-16,0 3-21 15,0 2-21-15,0 0 6 16,0 0-16-16,-21 0 0 15,4 11-15-15,-3 9 24 16,6 3-9-16,7 0 0 0,7-1 12 16,0 4-22-1,0-3 10-15,0-3 0 0,7-2-7 16,14-4 12-16,9-3-8 16,8-2 3-16,4-6-38 15,-5-3 5-15,-6 0-96 16,-10 0-77-16,-4 0-8 15,-3-9-69-15</inkml:trace>
  <inkml:trace contextRef="#ctx0" brushRef="#br0" timeOffset="44411">13575 610 118 0</inkml:trace>
  <inkml:trace contextRef="#ctx0" brushRef="#br0" timeOffset="44840">13575 610 118 0,'309'-126'114'0,"-302"103"-26"0,4 6 41 0,-11 2-59 0,6 4-13 0,-6 5 22 0,0 3-25 15,0 0 20-15,0 3-6 16,0 0-50-16,0 0-3 16,0 0-15-16,0 0 0 15,-6 6 2-15,6 15 12 16,-11 1-14-16,11 7 0 16,0-1 6-16,0 1-4 15,0-3-2-15,0-1 0 16,0-5-7-16,24-2 16 15,4-10-9-15,-11-5 0 16,11-3 0-16,-4 0 5 16,-4 0-5-16,-3-11 0 15,-3-13 5-15,7-10 6 0,3-3-9 16,-4-6 13-16,5-5 6 16,-5-3 31-16,-3 2-20 15,-3 3 13-15,-7 6 15 16,0 13-40-16,-7 11 32 15,0 6-13-15,0 9-20 16,0 1-3-16,0 0-16 16,0 0-13-16,0 25 9 15,0 13 5-15,0 7-1 16,0 5 0-16,0-3 6 16,0 10-20-16,0-5-33 0,0-3-63 15,0-12 3-15,7-11-55 16,10-9-70-16,-10-12-270 15</inkml:trace>
  <inkml:trace contextRef="#ctx0" brushRef="#br0" timeOffset="45755">14122 464 188 0,'0'0'119'0,"0"0"-68"15,0 0-47-15,0 0 2 16,0 0 29-16,0 0 7 0,96 0-8 16,-51 0-32-1,-1 0 29-15,8-6 3 0,-7-8-13 16,-1 3 36-16,-30-4-17 16,10-2 3-16,-24-1 41 15,0 1-40-15,0-3 9 16,0 6-19-16,0 2-19 15,-24 4 9-15,10 8-24 16,-6 0 0-16,-4 0 1 16,10 0 6-16,-10 20-7 15,17 12 0-15,0 5 5 16,7 3-8-16,0-1 3 16,14-1 0-16,24-8-4 15,6-6 10-15,-6-9-6 0,7-10 0 16,-7-5 9-16,-4 0-2 15,4 0-7-15,-7-5 0 16,-4-15 3-16,-3 0 9 16,-3 0-12-16,-4-1 0 15,4 5 8-15,-14 10-12 16,10 2 4-16,-10 4-2 16,6 0-7-16,1 18-5 15,3 11 14-15,-10 2 0 16,0-5 4-16,0-6-9 15,7-8 5-15,-14-8 0 16,0-4-2-16,0 0 15 16,0 0-13-16,0 0 14 0,0-2-9 15,0-18 10 1,0 3-14-16,0 3-1 0,0 0 14 16,0 8-1-16,-14 0-13 15,7 6 0-15,0 0-13 16,-10 0 8-16,10 22 1 15,-7 7 4-15,8 3-5 16,6-4-20-16,0-5 16 16,0-3-16-16,0-8 7 15,6-6 13-15,8-4-5 16,10-2 10-16,-3 0-6 16,3-2 17-16,-3-27-6 0,-8-8 19 15,5-6 14 1,-5-14 60-16,1-10-18 0,-4 2-15 15,-10-4 6-15,0 4-57 16,0 7 34-16,0 10-21 16,-17 16-24-16,3 18 44 15,8 8-43-15,6 6 1 16,0 0-5-16,0 37-9 16,0 16 9-16,0 12 0 15,27 6 7-15,28 1-26 16,4-3 19-16,-1-6-22 15,18-6-6-15,-11-17-41 16,0-9 4-16,-3-11-52 0,-17-8-50 16,-24-4-88-1</inkml:trace>
  <inkml:trace contextRef="#ctx0" brushRef="#br0" timeOffset="48283">11292 1427 512 0,'0'0'183'15,"0"0"-73"-15,0 0 9 16,0 0-56-16,0 0 9 16,0 0-25-16,0 0-41 15,-103-97 8-15,72 97-14 0,-7 34 0 16,0 9-5-16,11 11 5 16,3 3 0-16,10 0 0 15,7 1 12-15,7-2-12 16,0-3 0-16,0-7 1 15,27-12-14-15,11-5 11 16,14-13 2-16,10-7 7 16,-4-9-1-16,1 0 5 15,-1 0-6-15,4-12-1 16,-21-6 16-16,4-10-14 16,0 3 22-16,-14 0 21 15,-1-1-45-15,-9 9 26 0,3 5-25 16,-17 6-2-1,-7 6 4-15,0 0-7 0,7 0-3 16,7 0 3-16,-1 0-13 16,12 12 6-16,-12 2 7 15,4-3-1-15,-17-2-13 16,7-3 14-16,-7-6 0 16,0 0 5-16,0 0 4 15,0 0 7-15,0 0-3 16,0-3-13-16,0-14 14 15,0 5-9-15,0 0 6 16,0 8 7-16,0 0-17 16,0 4 17-16,-7 0-18 0,-3 0-17 15,-10 0 16-15,-11 14-1 16,10 12 2-16,-3 3 0 16,10 2 4-16,7 1-12 15,-7 2 8-15,14-3-9 16,0-5 9-16,0-6-40 15,0-5 14-15,7-10 17 16,7-5-3-16,10 0 12 16,-3 0 0-16,-7-20 3 15,3-2 8-15,-10-7-4 16,-7-6-7-16,0 1 15 16,0-6-14-16,0 3 21 0,-24 5-16 15,-11 7-2 1,4 8 3-16,0 5-4 0,4 7-3 15,3 5 0-15,-4 0-5 16,4 5-6-16,3 24 11 16,4 8 0-16,17 3-5 15,0-3 9-15,7 0-8 16,38-8 2-16,0-6 0 16,6-9-9-16,-13-5 11 15,7-9 0-15,-14 0 7 16,-11 0-1-16,4-5-1 15,-3-16 1-15,3-5-1 16,-17 2 9-16,7-4-8 0,-7 6-1 16,-7 4 12-1,0 8-14-15,0 10 6 0,0 0-9 16,6 0-5-16,5 0 1 16,2 14-21-16,1 14 25 15,0-2-8-15,3-1 9 16,-3-1-1-16,0-7 0 15,-4-6-20-15,-3-5 18 16,-7-3-7-16,7-3 9 16,0 0 2-16,6 0 4 15,5-14-1-15,9-9-5 16,-3-1 5-16,4-1-10 0,-4 2 5 16,3-2 0-1,-10 5 0-15,-3 8 5 0,0 3-5 16,-14 9 0-1,10 0 0-15,-3 0-10 0,0 0-2 16,0 6 12-16,7 11-12 16,3 1 9-16,-10-2 3 15,0-4 0-15,-1-3-26 16,-6-4 9-16,0-5-10 16,0 3 17-16,0-3-2 15,0 0 24-15,7 0-12 16,-7 0 0-16,18-20 10 15,-5-3-19-15,8 3 9 16,10-3 0-16,-11 3-3 16,5 8 4-16,-12 8-1 0,-6 0 0 15,3 4-6 1,4 0 2-16,-7 0 0 0,7 6 4 16,3 11-7-16,-3-3 8 15,0 1-1-15,10-1 0 16,-4-3 6-16,-6-2-14 15,3-4 8-15,-10-1 0 16,0-4-6-16,-7 0 14 16,14 0-8-16,-4 0 0 15,4-14 5-15,6-4-8 16,-2 4 3-16,-5 0 0 16,8-1-2-16,-11 3 11 15,-10 4-9-15,0 0 13 16,0 5-11-16,0 0 27 0,0-1-17 15,0 4 2-15,0 0 16 16,0 0-28-16,0 0 11 16,0 0-13-16,0 0 12 15,0 0-24-15,0 0 12 16,0 0-23-16,0 24 22 16,0 7-1-16,0 9 2 15,0 3 0-15,0 3 8 16,0-2-11-16,0-2 3 15,0-5 0-15,0-8-4 16,0-9 10-16,0-6-6 16,0-11 0-16,0-1 7 15,0-2-6-15,0 0 9 0,0 0 11 16,0 0 68-16,0-14-29 16,0-17-41-16,0-6-19 15,0-2 7-15,0-11-9 16,0-2 2-16,0 1 0 15,0-6 0-15,14 0 6 16,0 3-6-16,3 2 0 16,-3 10 4-16,0 15-16 15,-1 10 12-15,-13 11-14 16,17 6 11-16,-10 0-46 16,14 12 15-16,3 22 29 15,7 7-20-15,-10-2 25 0,10-5-27 16,-11-5 13-1,-13-9 5-15,0-2 2 0,-7-10 5 16,0 4-10-16,0-1-70 16,-21-3 40-16,-30 4-24 15,-1-6-150-15,7-4-78 16,15 2-184-16</inkml:trace>
  <inkml:trace contextRef="#ctx0" brushRef="#br0" timeOffset="51337">13331 1593 420 0,'0'0'177'0,"0"0"-63"0,0 0 13 15,0 0-45-15,0 0-25 16,0 0 16-16,7-23-35 16,-7 23 2-16,0 0-40 15,0 0 10-15,0 0-25 16,-18 0 14-16,-2 17 1 15,-11 6 3-15,10 3 8 16,8 0-11-16,-5-1 0 16,11 1 6-16,7-9-14 15,0 0 8-15,0-2-1 16,0-9-9-16,7-1 12 0,31-2-2 16,0-3 3-1,-11 0 5-15,11 0 1 0,-14-6-9 16,-3-14 0-16,-7-3 18 15,3-5-14-15,-10 0 16 16,-7-7 14-16,0 3-23 16,0 7 24-16,-24-1-35 15,-4 9 0-15,-10 3-8 16,1 5 4-16,-1 9 2 16,10 0-12-16,-3 0-79 15,11 28-45-15,2 6-132 16,18 4-111-16</inkml:trace>
  <inkml:trace contextRef="#ctx0" brushRef="#br0" timeOffset="54167">13589 1567 318 0,'0'0'203'0,"0"0"-62"16,0 0-22-16,0 0 1 0,0 0-72 15,0 0 9-15,0-45-12 16,0 45-42-16,0 0 10 16,0 0-13-16,0 0-8 15,0 24-4-15,0 5 12 16,0 6 0-16,0-2 5 16,0 0 3-16,0-4-3 15,0-7-5-15,0-10 0 16,0-4 2-16,0-8-2 15,0 0 0-15,0 0 9 16,0 0 3-16,0 0 6 16,0 0 12-16,7-11-6 15,6-12 2-15,4-5-21 0,4 1-1 16,-14-1 10-16,10 2 3 16,-3 7-14-16,-7 4-3 15,7 10 1-15,-14 1-4 16,0 4 3-16,10 0-14 15,4 0 13-15,-1 20-6 16,11 3 0-16,-17 1 7 16,0-2-29-16,7-1 11 15,-4-5-92-15,-3-4-30 16,-7-4-51-16,7-4-121 16</inkml:trace>
  <inkml:trace contextRef="#ctx0" brushRef="#br0" timeOffset="54266">13589 1567 199 0</inkml:trace>
  <inkml:trace contextRef="#ctx0" brushRef="#br0" timeOffset="54592">13589 1567 199 0,'251'55'165'0,"-251"-55"-83"0,0 0-13 0,0 0-19 0,0 0-22 15,0 0 18-15,0 0-46 16,0 0 3-16,0 0 17 15,7 0-15-15,10-4 16 16,3-4-10-16,-13-1-8 16,4-2 24-16,2 0-26 0,-13-7 17 15,7 3 21-15,-7 2-14 16,0-2 15-16,0 4-11 16,0 8-12-16,0 0 14 15,-7 3-31-15,-6 0 0 16,-5 3 2-16,-9 21 13 15,10 1-14-15,3-3-1 16,7 4 0-16,7-2-10 16,0-6 10-16,0 1 0 15,7-2 0-15,31-7 9 16,6 2-9-16,1-6 0 16,0-2 0-16,-4-4-13 15,-3 0 7-15,-7 0-22 0,-11 0-46 16,-9-4-101-16,-11-4-72 15</inkml:trace>
  <inkml:trace contextRef="#ctx0" brushRef="#br0" timeOffset="55129">14173 1504 197 0,'0'0'262'0,"0"0"-134"16,0 0-11-16,0 0-19 15,0 0-40-15,0 0-8 16,0-11-47-16,0 11 0 16,0 11-3-16,0 13 5 15,0 3-5-15,0 5 0 16,0-1 3-16,0-6-10 16,0 3 9-16,7-12-2 15,-7-2 0-15,0-8 14 0,0-2-16 16,0-4 2-16,0 0 0 15,10 0 19-15,11 0-16 16,-7-18 5-16,17-11-8 16,7 1 11-16,6-9-12 15,8 3 1-15,-14 2 0 16,-4 12-3-16,-10 8 5 16,-10 12-2-16,0 0 0 15,3 0-4-15,-3 21-4 16,-1 7 8-16,4 1 0 15,-10-1-11-15,7 1 9 16,-7-7-54-16,0-1-133 0,-7-7-222 16</inkml:trace>
  <inkml:trace contextRef="#ctx0" brushRef="#br0" timeOffset="55432">14892 1112 377 0,'0'0'154'0,"0"0"-54"15,0 0-58 1,0 0-29-16,0 0 33 0,0 0-18 15,31 138 6-15,-31-78 17 16,0 0-33-16,0-3 20 16,0-6-38-16,0-5 8 15,-7-3-5-15,0-6-3 16,0-5-6-16,7-6-83 16,0-12-162-16</inkml:trace>
  <inkml:trace contextRef="#ctx0" brushRef="#br0" timeOffset="55934">14723 1507 204 0,'0'0'123'0,"0"0"-69"16,0 0-9-16,0 0 18 15,0 0 6-15,0 0-37 16,179-34 27-16,-138 20 2 16,14-4-32-16,-3 2 40 15,-25-5-31-15,4 4 0 16,-17 3 27-16,-7-3-30 0,3 3 14 16,-10-4-25-1,0 4-11-15,0 3 30 0,0 2-33 16,0 3 14-16,0 4-17 15,0-1 5-15,0 3-17 16,0 0 5-16,-17 0 0 16,3 0-6-16,1 0 12 15,2 16-6-15,4 5 0 16,7 5 5-16,0 5-15 16,18 3 10-16,16 6-3 15,-3-3-10-15,-10 1 0 16,3-5 3-16,7-1 8 0,-11-6-18 15,-13-3 15 1,7-9 5-16,-14-6 0 16,0-2-10-16,0-6 6 0,0 0 2 15,0 0-13-15,-21 0 15 16,-30 0-3-16,-1 0 3 16,1 0-194-16,-8 0-216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4:13.358"/>
    </inkml:context>
    <inkml:brush xml:id="br0">
      <inkml:brushProperty name="width" value="0.05" units="cm"/>
      <inkml:brushProperty name="height" value="0.05" units="cm"/>
      <inkml:brushProperty name="color" value="#ED1C24"/>
      <inkml:brushProperty name="fitToCurve" value="1"/>
    </inkml:brush>
  </inkml:definitions>
  <inkml:trace contextRef="#ctx0" brushRef="#br0">557 114 800 0,'0'0'130'15,"0"0"-2"-15,0 0-9 16,0 0 5-16,0 0-24 0,0 0-43 16,-179-108 5-16,166 102-27 15,6 6-10-15,-17 0-8 16,10 0-16-16,-24 0 3 16,-14 6-4-16,8 20 3 15,6-1-6-15,4-2 3 16,16 3-1-16,11-3-2 15,7 6-7-15,0 2 10 16,25 9 0-16,26-3 0 16,8 3-6-16,6 3 6 15,-3-3 0-15,-11-3 0 16,-6 0 2-16,-17-10-2 16,-4-9 0-16,-17-9 1 0,-7-3-6 15,0 0 5 1,0 11 0-16,-38-2 0 0,-21 2 8 15,-30 3 1-15,6-13-8 16,11-3 0-16,3-4-1 16,25 0-16-16,16 0-14 15,14 0-22-15,4 0-40 16,10-6-72-16,0-25-61 16,62-12-45-16,41-17-54 15</inkml:trace>
  <inkml:trace contextRef="#ctx0" brushRef="#br0" timeOffset="2624">736 95 333 0,'0'0'222'0,"0"0"-30"15,0 0-43-15,0 0-2 16,0 0-25-16,0 0-44 16,0-26-22-16,0 26-32 15,0 0-24-15,0 8-6 16,7 24 4-16,0 11 2 15,0 8 10-15,-1-5-9 16,5-1 0-16,2-2 2 16,1-11 0-16,-7-15-3 15,0-3 2-15,3-8-4 16,-10-6 2-16,7 0-17 16,-7 0 2-16,0 0 3 15,0 0 12-15,0-6 2 0,0-19 1 16,-31 5-6-16,-7 2 3 15,-6-1-6-15,9 1 6 16,-9 10-6-16,6-4 6 16,7 6-1-16,24 4 3 15,0 2-2-15,7-3 3 16,0 3-3-16,0 0 0 16,0 0-9-16,7 0 3 15,17 0 3-15,10 0 3 16,-3 0 0-16,-7 0 7 0,-3 0-2 15,-7-3 15 1,10 3-3-16,-17 0 5 0,0 0-3 16,0 0-18-16,-1 0 2 15,12 0-2-15,2 0 5 16,11 20-9-16,7 6 4 16,3 11-1-16,14-5 3 15,-10 2 0-15,-4-3-3 16,-10 1 1-16,-7-13 2 15,-17 0-4-15,0-14 1 16,-7 0-8-16,0-2 5 16,-14 2 3-16,-17-5 1 15,-7 0-1-15,18 0 0 16,3 0-2-16,17-11 4 16,0-9-3-16,0 0 1 0,0-5-4 15,0 1 2-15,31 2 1 16,6 5-2-16,1-3 0 15,4 8 1-15,-5-2 2 16,1 8-1-16,-7-5 4 16,-3 5-3-16,-4 3 0 15,-17 3 1-15,-1 0 1 16,-6 0-2-16,0 0-2 16,0 0-2-16,0 6-7 15,7 17 11-15,0 0 1 16,3 2 0-16,-3 1 4 15,7-6-4-15,7-3-1 0,-4-2 0 16,4-10 3 0,3-5-2-16,-4 0 0 0,4 0 3 15,-3 0 10-15,-7-5-8 16,3-15 4-16,-17-4 15 16,0-1 13-16,0-3-2 15,0-4-2-15,-31-5-12 16,-7 5-2-16,-13-2-12 15,-1 17 4-15,14 3-8 16,11 8-2-16,9 6-4 16,-2 0-1-16,-1 2 1 15,-3 27-6-15,10 11 8 16,14-2-2-16,0 1 0 16,45 4-9-16,14-11 10 0,13-6 0 15,-3-12-4-15,-11-3 4 16,-13-11-6-1,-8 0 7-15,1 0 1 0,-10-5-1 16,-4-10 7-16,-3-4-5 16,-8 1 1-16,11 7 4 15,-17 2-6-15,0 9-1 16,-7 0 0-16,0 0-3 16,17 0 0-16,-3 0-8 15,24 20 6-15,7 6 5 16,-1 5-7-16,-9-6 7 15,2 1 0-15,-6-11 4 16,-17-9-4-16,-7 0 0 0,0-6 0 16,-7 0 2-16,7 0-1 15,10 0 6-15,-10-15 6 16,13-5-12-16,-9-3 9 16,3 3-6-16,-8 6-3 15,-6 8 4-15,7 6-5 16,-7 0-2-16,7 0-2 15,10 0-12-15,4 3 4 16,10 21 11-16,7-6 0 16,-4 0-3-16,4 5 7 15,14-6-3-15,-8-4 0 16,1 0-1-16,0-7-2 16,-8-6 3-16,8 0 0 0,-17 0-2 15,3 0 2-15,-11 0 0 16,4-11 3-16,-10-4-1 15,0-5 2-15,-4 2-2 16,-10 0 6-16,0-8 8 16,0 5-5-16,0 4-6 15,-17-1 8-15,-4 10-12 16,-3-3 3-16,4 8-4 16,6 3-5-16,-10 0 3 15,3 0-7-15,-3 20 5 16,17 6 3-16,7 6-6 15,0-6 2-15,0 4-7 0,14-10-7 16,17-12-1 0,-17 2-1-16,10-10 21 0,-4 0-5 15,-2 0 10-15,2 0-4 16,-6-5 5-16,3-8 1 16,-10-4 23-16,-7 8-8 15,0-2 1-15,0 5-3 16,0 4-9-16,0 2-3 15,0 0-8-15,0 0-13 16,7 28-7-16,0 21 12 16,0 16 8-16,0 16 0 15,-7-4 1-15,10 6 2 16,-10-6-3-16,0-6 0 16,0-2 1-16,0-18 0 15,0-9 0-15,0-16-1 0,0-11 0 16,0-9-2-16,0-6 4 15,-10 0 0-15,-25 0 8 16,-3 0-3-16,-20-21-1 16,-4-15 1-16,10-10-7 15,18-5 0-15,10-7 0 16,17-10-11-16,7-4 8 16,31-11-21-16,48 1 5 15,17-7-2-15,8 0-7 16,9 6 11-16,-10 12 9 15,-20 14 8-15,-11 14-4 16,-34 5 8-16,-7 19-4 0,-24 4 20 16,-7 10 15-16,0-7 11 15,0 4-33-15,0-4-2 16,0 7 10-16,-7-7-21 16,-17 3 8-16,3 9-8 15,-3-5 2-15,-4 5-5 16,4 0 3-16,-3 0-8 15,-4 26 7-15,0 16-3 16,17 10 2-16,14-1-2 16,0 1 2-16,21-10 0 15,34-1 2-15,3-11-11 16,-6-4 6-16,-1-14-9 0,1-12 6 16,-14 0 2-16,0 0 6 15,-11 0 4-15,-10-17-2 16,-3-4 3-16,-7 3 1 15,-7 0 4-15,0 4 6 16,0 2 2-16,0 10-10 16,0-2-1-16,0 4-7 15,0 0-1-15,0 0-6 16,0 0-8-16,0 6-1 16,21 11 13-16,10 3 3 15,6-8 0-15,1-4-5 16,7-3 1-16,-4-5 4 15,4 0-1-15,0 0 1 0,-1-5 4 16,-13-15 0 0,0-5 3-16,-17 1-6 0,0-1 12 15,-14-1 7-15,0 6-7 16,0 6 0-16,0 8 5 16,0 6-5-16,0 0-8 15,0 0-5-15,-14 6-17 16,-10 34 6-16,-11 23 9 15,4 19 2-15,1 7 0 16,9 0 3-16,-3 0-3 16,10-1 0-16,0-1 0 15,-10-11 1-15,11-7-1 16,6-21 0-16,-7-13 0 0,14-17-5 16,-17-13 4-1,10-5 0-15,-24 0 1 0,-4 0 3 16,-26 0 5-16,-5-23-2 15,8-12-3-15,6-2-3 16,14-14 1-16,25-6-1 16,13-12-9-16,44-7 1 15,60-2-25-15,19 1-2 16,11 16-36-16,-20 21-59 16,-35 20-144-16,-34 9-226 15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4:29.495"/>
    </inkml:context>
    <inkml:brush xml:id="br0">
      <inkml:brushProperty name="width" value="0.05" units="cm"/>
      <inkml:brushProperty name="height" value="0.05" units="cm"/>
      <inkml:brushProperty name="color" value="#ED1C24"/>
      <inkml:brushProperty name="fitToCurve" value="1"/>
    </inkml:brush>
  </inkml:definitions>
  <inkml:trace contextRef="#ctx0" brushRef="#br0">698 890 664 0,'0'0'222'16,"0"0"-7"-16,0 0-35 16,0 0-51-16,0 0-31 15,0 0-42-15,0 0 6 16,0-73-19-16,7 73-26 16,0 0 19-16,-7 0-26 15,0 0-6-15,0 0 7 16,10 0-3-16,-10 0-12 15,0 21 4-15,0 13-2 16,0 9-3-16,0 3 5 16,0-12 0-16,0-3 3 15,7-11 6-15,0-6-9 16,0-5 0-16,-7-6 1 0,0-3 1 16,0 0-2-16,0 0 0 15,0 0-1-15,0 0 12 16,0 0-9-16,6 0 7 15,1-20-8-15,11-20 9 16,2-11-10-16,-6-1 0 16,10-5-3-16,-3 3 17 15,3 5-14-15,-11 6 0 16,11 9 4-16,-3 9-8 16,-7 4 4-16,10 13 0 15,-10 2-9-15,10 6-3 16,-4 0 12-16,11 0 0 0,-3 0-13 15,3 17 3-15,-17 6 5 16,3 6-4-16,-10 2 1 16,-7 3-12-16,0 1 15 15,0-4-6-15,-18 1-18 16,-2-6 29-16,-11-3-19 16,3-5 8-16,4-2 10 15,17-8-16-15,1-5 16 16,6 0 1-16,0-3-2 15,0 0-11-15,0 0 13 16,13 0-6-16,18 2 2 16,7 4 7-16,7 3-3 15,-18 0 0-15,4 2 2 0,-3 0-5 16,-11 4 3 0,4 2 0-16,3 0-7 0,-11 0 13 15,-13-5-7-15,0 2 1 16,0-2 0-16,0-2-11 15,-20 0 11-15,-25-2 0 16,-17-2 0-16,4-6 15 16,-1 0-15-16,1 0 0 15,13 0 0-15,7-3-9 16,24-12 7-16,-10 1-41 16,24 0-13-16,0 0-100 15,0-1-77-15,24 5-161 0</inkml:trace>
  <inkml:trace contextRef="#ctx0" brushRef="#br0" timeOffset="834">1870 706 569 0,'0'0'248'16,"0"0"-93"-16,0 0 0 15,0 0-7-15,0 0-67 16,0 0-26-16,0-74 2 0,0 74-56 16,0 0 5-16,0 17-6 15,0 17-3-15,0 15-5 16,0 0 8-16,0 2 0 15,0-3-2-15,-7-7 11 16,7-4-9-16,-10-11 0 16,10-9 8-16,-7-8-15 15,7-7 7-15,0-2 0 16,0 0 1-16,0 0 10 16,0 0-4-16,-7 0-7 15,1-14 8-15,-8-6-17 16,-3-3 9-16,3-3 0 0,-10 1-6 15,3 5 10-15,1 0-4 16,-5 5 0-16,19 6 4 16,-1 4-16-16,7 2 12 15,0 3 0-15,0 0-4 16,0 0-8-16,0 0 9 16,20 6-3-16,32 8 6 15,30-5-7-15,1-3 7 16,6-6 0-16,-16 0-9 15,-15 0 17-15,-20 0-8 16,-14 0 2-16,-24 0 4 16,0 0 9-16,0 0-15 15,0 0 8-15,0 0-3 0,0 0 1 16,0 0-6-16,0 13 0 16,-7 5 0-16,-3 5-3 15,3-1 3-15,7 4 0 16,0-6-8-16,0 3 22 15,17 0-14-15,17-6 0 16,11-5 0-16,-7-7 8 16,0-5-8-16,-11 0 0 15,4 0 11-15,0 0-4 16,-3-17 15-16,-4-3 23 16,-17 0-23-16,-7-5 17 15,0-7-29-15,0 1-8 16,-45 2-2-16,-20 4 7 15,-11 7-7-15,11 6 0 0,3 7-32 16,17 5-10-16,24 3-88 16,14 29-76-16,7 4-98 15,45 1-647-15</inkml:trace>
  <inkml:trace contextRef="#ctx0" brushRef="#br0" timeOffset="1366">2916 769 764 0,'0'0'249'0,"0"0"-76"0,0 0 4 16,0 0-72-16,0 0-59 15,0 0-13-15,-18-54-26 16,18 54-10-16,0 17 3 15,0 20 0-15,0 8-4 16,0 5 4-16,0-5 0 16,0-1-2-16,-13-8 14 15,6-7-12-15,0-12 0 16,7-6 4-16,0-7-9 16,0-4 5-16,0 0 0 15,0 0 12-15,0 0-5 16,0 0 11-16,0-26 27 0,14-9-41 15,17-1 22-15,-11-11-25 16,11-4 7-16,-10-6 5 16,17-6-5-16,-18 5-2 15,11 10-6-15,-17 13 9 16,3 19-7-16,-10 10-2 16,-7 6 0-16,0 0-3 15,0 0-9-15,7 12 9 16,0 25-7-16,7 11 10 15,-4 1-3-15,4-3 3 16,-7-1 0-16,-1-5-1 16,12-5-7-16,-12-8 6 15,8 0-27-15,0-4-26 16,-7-3-10-16,10-3-73 16,-10-3-82-16,-7-5-71 0,0 0-237 15</inkml:trace>
  <inkml:trace contextRef="#ctx0" brushRef="#br0" timeOffset="1572">2905 929 403 0,'0'0'284'16,"0"0"-133"-16,0 0-5 16,0 0 10-16,0 0-56 15,0 0-24-15,0-36-48 16,38 28-25-16,21 8 7 15,2 0-10-15,19 0 0 0,9 0-3 16,14 0-41-16,4 0-96 16,-18 0-127-16,-10-5-177 15</inkml:trace>
  <inkml:trace contextRef="#ctx0" brushRef="#br0" timeOffset="2901">4057 386 592 0,'0'0'185'0,"0"0"-5"16,0 0-47-16,0 0-32 15,0 0 0-15,0 0-49 16,-24-103-15-16,-34 92-19 16,-11-1-15-16,-10 1 27 15,-11-1-26-15,-6 1 9 16,-7 0 1-16,-24-1-7 16,-21 1 0-16,-24 2-7 15,-34 4 6-15,-18 1-8 16,-20 4 2-16,-7 0 0 0,0 0 0 15,21 0 5-15,13 5-5 16,25 8 0-16,23-2 1 16,21-2-7-16,42-4 6 15,47-1 0-15,39-4 0 16,-5 0 9-16,12 2-9 16,-11-2 0-16,-21 3 3 15,-7 3-8-15,-13-1 5 16,-17 7 0-16,-15-1-4 15,1 1 14-15,13-1-10 16,18 0 0-16,20-7 2 16,25-2-9-16,13-2 7 15,7 0 0-15,0 0-7 0,0 0 7 16,0 6-2 0,-17 0 2-16,3 2 0 0,0-2 0 15,4 0 0-15,10-6 0 16,0 4-3-16,0 3 4 15,0 4-1-15,0 12 0 16,0 15 1-16,10 5 11 16,11 11-7-16,10 9 19 15,-11 3 15-15,4 8-25 16,-10 3 15-16,-7-2-9 16,-7-4-8-16,0-11 11 15,7-8-20-15,-7-9-3 0,7-4 3 16,-7-7 11-1,10-1-13-15,-10-2-1 0,0-4 1 16,0-1-5-16,0-7 4 16,7-7 0-16,-7 0 0 15,14-2 7-15,0 1-9 16,10 2 2-16,20-2 0 16,8 2-4-16,30-2 5 15,15-1-1-15,13 1 2 16,31-4 9-16,13 1-11 15,18 0 0-15,4 0 0 16,-11 5-5-16,-4-2 8 16,4 2-3-16,-3-2 0 15,3-4-6-15,-3 1 3 16,-8-6 3-16,-13 0-5 0,-20 0-3 16,-18 0 0-16,-14 0 8 15,-17 0-1-15,-10 0 6 16,-3 0-5-16,-15 0 0 15,8 0 1-15,7-9-10 16,-1 1 12-16,4-1-3 16,-11 1 0-16,-6-1 8 15,-17 3-10-15,-4-2 2 16,-11 2 0-16,1 0-6 16,-7 1 6-16,10-1 0 15,-10 1 0-15,0-1 9 16,7-3-7-16,-4 4-2 0,-3-4 2 15,7-3 2-15,-7 1 0 16,6-4-2-16,-2-1 7 16,2-7-4-16,1-3 13 15,-7-3-10-15,10-5-6 16,-3-12 15-16,-7-5-11 16,0-15-6-16,10-11 5 15,-10-6 4-15,-7-8-4 16,0-4-5-16,0 4 2 15,0-1-2-15,0 7 2 16,-7 7-2-16,-3 7 0 16,-4 6 13-16,0 7-14 15,0 12 1-15,-3 12 0 16,-3 8-13-16,-5 15 13 0,-9 5-11 16,-21 6 10-16,-10 6-65 15,-18 39 17-15,25 18-49 16,13 12-85-16,24-4-143 15,21-5-325-15</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4:33.681"/>
    </inkml:context>
    <inkml:brush xml:id="br0">
      <inkml:brushProperty name="width" value="0.05" units="cm"/>
      <inkml:brushProperty name="height" value="0.05" units="cm"/>
      <inkml:brushProperty name="color" value="#ED1C24"/>
      <inkml:brushProperty name="fitToCurve" value="1"/>
    </inkml:brush>
  </inkml:definitions>
  <inkml:trace contextRef="#ctx0" brushRef="#br0">516 773 86 0,'0'0'722'0,"0"0"-529"16,0 0 5-16,0 0-20 16,0 0-32-16,0 0-70 15,-31-71-19-15,31 71-13 0,0 0-28 16,0 0 12-16,0 0-26 16,0 0-1-16,10 6-2 15,-3 17-2-15,0 14 3 16,0 9 3-16,6 8 3 15,-6-8-2-15,4 0-3 16,-11-12-1-16,0-14 4 16,0-3 1-16,0-11-5 15,0-1 0-15,0-5 0 16,0 5 5-16,0-5 0 16,0 0-3-16,0 0 12 15,0-13-11-15,0-21 13 0,6-12-16 16,1-8 3-1,0-3-7-15,0-4 4 0,-7-1 0 16,17 7 1-16,-10 10 3 16,0 7-7-16,7 15 3 15,3 7-7-15,4 6 5 16,-1 8-20-16,18 2-9 16,7 0 21-16,-1 2-22 15,-6 24 23-15,-7 0 4 16,-10 5-15-16,-14-5 19 15,-7 3-7-15,0-3 1 16,0-3 0-16,-21 3 5 16,-3-10-3-16,3-1 5 15,4-10-5-15,17-2-3 16,0-3 8-16,0 0 0 0,0 0 0 16,0 0 5-16,0 0-5 15,0 0 0-15,0 0-5 16,0 0-1-16,10 6-10 15,18 3-14-15,10 8 24 16,13 0 1-16,-20 12 2 16,-3 2 2-16,-11 1-6 15,-3 5-1-15,-14 0 4 16,0-6 4-16,0 0-5 16,-7-7 12-16,-31-5-7 15,-20-5 0-15,-11-4 4 16,-10-8 0-16,3-2-4 0,-6 0 0 15,9 0-2 1,15-13-5-16,13-8-87 0,35-11-100 16,10-10-159-16</inkml:trace>
  <inkml:trace contextRef="#ctx0" brushRef="#br0" timeOffset="810">1592 554 726 0,'0'0'221'0,"0"0"-63"15,0 0 14-15,0 0-29 16,0 0-50-16,0 0-35 15,0-53-44-15,0 53-1 16,0 0-13-16,0 18-11 16,0 17 8-16,0 13 1 15,0 8 4-15,-11 0-7 16,5 1 13-16,-1-9-8 16,7-2 0-16,0-11 5 15,0-13-5-15,0-7 0 16,0-9-5-16,0-4 5 15,0-2-36-15,0 0 6 0,0 0-2 16,0 0 1-16,-7 0 29 16,-7-19-6-16,-3-13-24 15,-4 1 32-15,-3-1-8 16,4 4 8-16,-11 5 0 16,3 5-1-16,4 7-10 15,10 6 9-15,7 1 2 16,7 4 0-16,0 0 1 15,0 0-2-15,28 0-3 16,41 0-5-16,13 0 9 16,15 0 0-16,-12 0 2 15,-9 0 0-15,-24 0 4 16,-8 0-1-16,-30 0 12 0,3 0-7 16,-17 0 26-16,0 0-14 15,0 0-5-15,0 0 10 16,0 0-13-16,0 0 4 15,0 0-18-15,0 0 1 16,0 9-6-16,-10 13-6 16,3 10 11-16,7 6-4 15,0-4 10-15,0-3-7 16,0-5 1-16,17-3 0 16,18-6 3-16,-4-8-3 15,13-9 1-15,1 0 9 16,0 0-9-16,-7 0 6 0,-11-18 5 15,-10-4-10-15,-10-7 35 16,-7-3-22-16,0-2-12 16,-45 3-3-16,-13 2-4 15,-18 12 1-15,11 6 2 16,3 11-52-16,17 0-33 16,32 11-104-16,13 15-122 15,7-6-350-15</inkml:trace>
  <inkml:trace contextRef="#ctx0" brushRef="#br0" timeOffset="1137">2881 625 682 0,'0'0'223'0,"0"0"-81"15,0 0 47-15,0 0-70 16,0 0-61-16,0 0 3 16,-103-74-39-16,79 74 6 15,3 6-28-15,-3 22 8 16,-7 9-13-16,24 6 5 16,1 3 0-16,6-3-3 15,0-3 8-15,0-8-5 0,31-10 0 16,6-2 2-16,8-8-4 15,20-4 2-15,1-8-4 16,2 0-10-16,-9 0-96 16,-14 0-119-16,-8-11-214 15</inkml:trace>
  <inkml:trace contextRef="#ctx0" brushRef="#br0" timeOffset="2324">3407 168 461 0,'0'0'288'0,"0"0"-138"0,0 0-8 16,0 0 23-16,0 0-56 15,0 0-63-15,-44-92-25 16,-39 81-19-16,-20-4 13 16,-38 4-1-16,-21 0-8 15,-10-1 22-15,-20 4-22 16,-14 5-1-16,-18 3 9 16,1 0-10-16,3 0-1 15,-11 11-3-15,-6 9 3 16,7 0-9-16,6 0 6 0,25-2 0 15,37-5-1 1,35-3 7-16,44-2-6 0,32-5 0 16,37 0 4-16,7-3-9 15,0 2 5-15,7-2 0 16,0 0-2-16,0 0 8 16,0 0-6-16,0 0 0 15,0 3 3-15,0-1-9 16,0 2 6-16,0-1 0 15,0 14-4-15,0 9 4 16,0 23 0-16,0 13 7 16,0 7-5-16,0 5 37 15,0 3-32-15,0 6 2 0,0 6 16 16,0 11-13-16,-24 3 2 16,10-3 3-16,-3-4-4 15,10-12 18-15,7-9-29 16,0-10 3-16,0-13-3 15,17-7 7-15,-3-7-8 16,7-13-1-16,-21-7 3 16,10-10-5-16,-10-5 2 15,7 1 0-15,-7-4-1 16,7 0 9-16,0 0-9 16,24 0 1-16,34 0 0 15,31 0 10-15,52 0-4 0,17 0-6 16,11 0 6-1,9 0-2-15,8 0-1 0,17-10-3 16,3 1 2-16,3-1 5 16,-9 0-6-16,-8 2-1 15,-27 2 0-15,-38 1-3 16,-24-1 3-16,-20 3 0 16,-18 0 1-16,-10-3-5 15,3 0 4-15,0 1 0 16,4 0 0-16,-10-2 2 15,6 2-2-15,-20-1 0 16,-8 0 3-16,-13 4-8 16,-10-5 5-16,-14 5 0 15,7-1 4-15,0 3-1 16,-7-3-3-16,0 3 0 0,0-3 3 16,0-2 8-16,0-4-2 15,0-6 15-15,7-4-4 16,-7-4-16-16,10 3 4 15,4 0-8-15,-7 0 3 16,7 0 1-16,3 2-4 16,-10-4 0-16,6-1-1 15,1-5 9-15,10-4-6 16,-17-8-2-16,7-6 0 16,-4-5 4-16,-3-19-3 15,-7-6-1-15,0-13 3 16,0-11 4-16,0 6-7 0,0 5 0 15,0 12 3 1,0 8-3-16,-7 18 0 0,-3 14 0 16,10 11-3-16,0 12 11 15,-7 11-8-15,7 3 0 16,-7 0-12-16,7 0-1 16,-14 0-60-16,-17 0-30 15,-13 0-57-15,-22 11-223 16,-23 1-605-16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6:25.928"/>
    </inkml:context>
    <inkml:brush xml:id="br0">
      <inkml:brushProperty name="width" value="0.05" units="cm"/>
      <inkml:brushProperty name="height" value="0.05" units="cm"/>
      <inkml:brushProperty name="color" value="#ED1C24"/>
      <inkml:brushProperty name="fitToCurve" value="1"/>
    </inkml:brush>
  </inkml:definitions>
  <inkml:trace contextRef="#ctx0" brushRef="#br0">3 117 508 0,'0'0'162'0,"0"0"-53"15,0 0-42-15,0 0 40 16,0 0-48-16,0 0-29 0,-14-12 33 15,14 0-51-15,14-2 22 16,10 3-16-16,21-3-13 16,13 2 19-16,39 0-24 15,44 4 0-15,37 2 14 16,29 3-1-16,23 0-13 16,21 3 0-16,31-2 10 15,14 2-11-15,17 0 1 16,-4 0 0-16,-27 0 2 15,-14 0 8-15,-30 0-10 16,-25 0 0-16,-10 0 11 16,-28 0-15-16,-10 0 4 15,-31 0 0-15,-31 0-7 16,-44 0 19-16,-22 2-12 0,-16-2 0 16,-14 0 3-16,-7 0-7 15,10 0 4-15,-10 0 0 16,7 0-5-16,0 0 4 15,-7 0-3-15,7 0-47 16,-7 0-133-16,0 0-12 16,0 0-137-16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6:27.961"/>
    </inkml:context>
    <inkml:brush xml:id="br0">
      <inkml:brushProperty name="width" value="0.05" units="cm"/>
      <inkml:brushProperty name="height" value="0.05" units="cm"/>
      <inkml:brushProperty name="color" value="#ED1C24"/>
      <inkml:brushProperty name="fitToCurve" value="1"/>
    </inkml:brush>
  </inkml:definitions>
  <inkml:trace contextRef="#ctx0" brushRef="#br0">0 243 84 0,'0'0'314'15,"0"0"-205"-15,0 0-56 16,0 0 75-16,0 0-55 0,0 0-41 16,141 0 37-16,-83 8-37 15,25-2-4-15,13-3 28 16,28-3-40-16,34 0 12 15,4 0 6-15,16-17-31 16,22 0 27-16,-8-3-29 16,8 6 3-16,9 2 8 15,-16 0-4-15,0 4-8 16,6 2 0-16,-13 4 11 16,-11-1-13-16,4 3 2 15,-24 0 0-15,10 0-5 16,3 0 10-16,28 0-5 0,24-6 0 15,11 1 12 1,-1-2-17-16,0 5 5 0,-17-1 0 16,11 0-9-16,-1 3 14 15,-3-6-5-15,-3 4 0 16,-11-2 10-16,-20-2-17 16,0 4 7-16,-18 2 0 15,-3-3-1-15,-10 3 4 16,-14 0-3-16,0 0 0 15,-7 0 4-15,-7 3-7 16,-3 3 3-16,-10-4 0 16,2-2-6-16,1 0 11 15,17 0-5-15,7 0 0 16,18 0 9-16,16-14-17 16,4 0 8-16,13 2 0 0,-6 4-9 15,6 2 16-15,1 4-7 16,6-4 0-16,11-3 9 15,10 1-14-15,-10-4 5 16,-4 4 0-16,-13-2-5 16,-7 8 9-16,-15 2-4 15,-16 0 0-15,-14 0 7 16,0 0-11-16,-7 0 4 16,4 0 0-16,-4 0-9 15,0 0 14-15,-14 0-5 0,-10 0 0 16,-7 0 11-1,-20 0-19-15,-1 6 8 0,-2-3 0 16,16 6-9-16,17-4 18 16,35 0-9-16,14 1 0 15,17-3 10-15,-1 3-16 16,-9-3 6-16,-14 0 0 16,-4-3-6-16,-3 3 9 15,0 0-3-15,6-3 0 16,8 2 12-16,10-2-21 15,7 3 9-15,-18 3 0 16,11-1-12-16,-3 1 16 16,-11 0-4-16,-17-3 0 0,-11 0 9 15,-16 3-14 1,-11-4 5-16,0 4 0 0,-7 2-7 16,25 1 12-16,9 0-5 15,5 0 0-15,12-1 12 16,-6 4-20-16,-20-4 8 15,2 0 0-15,-2-2-7 16,20 3 14-16,14-1-7 16,16 1 0-16,5 0 10 15,34-7-22-15,34 4 12 16,45 2 0-16,23-2-9 16,22 0 18-16,-11-1-9 0,-24-5 0 15,-34 0 8 1,-21 0-13-16,4 0 5 0,-4 0 0 15,7 0-3-15,-7 7 6 16,-7-2-3-16,-13 4 0 16,-39 0-1-16,-9-7-13 15,-11 1-7-15,-24-3-129 16,-31-5-172-16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4:52.867"/>
    </inkml:context>
    <inkml:brush xml:id="br0">
      <inkml:brushProperty name="width" value="0.05" units="cm"/>
      <inkml:brushProperty name="height" value="0.05" units="cm"/>
      <inkml:brushProperty name="color" value="#3165BB"/>
      <inkml:brushProperty name="fitToCurve" value="1"/>
    </inkml:brush>
  </inkml:definitions>
  <inkml:trace contextRef="#ctx0" brushRef="#br0">6837 31 185 0,'0'0'170'16,"0"0"-63"-16,0 0-48 16,0 0 10-16,0 0-17 15,0 0-38-15,-96-3-1 16,89 10 34-16,7-7-34 0,0 0 16 15,0 0 29 1,0 0-28-16,0 2 7 0,0 1-5 16,0-3-16-16,0 0 9 15,0 0-9-15,0 3-1 16,27-1 4-16,18 2 6 16,14 0 29-16,16 3-25 15,15-2-9-15,20-1 14 16,24-4-27-16,14 0 8 15,17 0 0-15,-4 0-13 16,1 0 11-16,-4 0-13 16,-10 0 0-16,0 0 4 15,0 0-1-15,-1 0-3 16,-6 0 0-16,-7 0 8 0,-6 0-4 16,-11 0-4-16,-7 0 0 15,-14 0-3-15,-7 0 4 16,1 0-1-16,-1 0 0 15,0 0 7-15,1 0-9 16,-1 0 2-16,-10 0 0 16,11 0-5-16,-8 0 7 15,-10 0-2-15,-3 0 0 16,3 0 5-16,-3 0-11 16,3 0 6-16,4 0 0 15,7-4-3-15,-4 2 7 16,10-4-4-16,0 0 0 15,8-2 7-15,13 0-9 0,-4-2 2 16,-2 2 0-16,-8 2-5 16,-7 2 9-16,-17 3-4 15,4-3 0-15,-18 4 4 16,8 0-4-16,9 0 0 16,-9 0 1-16,3 0-6 15,13 0 8-15,-3 0-3 16,11 0 0-16,-8 0 4 15,1 0-8-15,-4 9 4 16,3-6 0-16,1 3-3 16,-4-3 4-16,10-1-1 15,14 1 0-15,4-3 4 0,3 3-10 16,7-3 6-16,-4 0 0 16,-3 0-6-16,-6 0 9 15,-8 0-3-15,10 0 0 16,4 0 1-16,0 0-1 15,4 0 0-15,-4 0-1 16,-7 0-5-16,0 0 7 16,0 0-1-16,4 0 0 15,-4 0 1-15,-7 0-3 16,8 0 2-16,6 0 0 16,-4 0-4-16,11 0 9 15,17 4-5-15,-10-2 0 16,3 1 5-16,0 0-7 15,-17-1 2-15,0-2 0 16,4 0-3-16,-11 0 4 0,24 0-1 16,4 0 0-16,-4 0 6 15,14 0-9-15,-14 0 3 16,-10 0 0-16,-7 0 2 16,4 0 5-16,-11 0-4 15,7 0 6-15,3 0-7 16,-9 0 18-16,-1 0-12 15,7 0-4-15,3 6 8 16,11-4-10-16,10 2 3 16,-7-1-5-16,14 0 7 0,-17-1-6 15,-4 4-1 1,-3-3 3-16,-10 1-5 0,-4 6 4 16,0-4-2-16,-7 0 0 15,8 0 8-15,6-1-3 16,31 1-3-16,10 3-1 15,4-1 9-15,6 0-6 16,-20-2-4-16,-14 0 1 16,-10-4 7-16,-20 2-7 15,9 1-1-15,-9-5 4 16,6 3 7-16,7-3-8 16,10 0-1-16,4 0-1 15,10 3 8-15,-7-3-6 16,-3 0-3-16,-4 0 1 15,-10 0 7-15,-13 0-5 0,-15-3 7 16,1-9 7-16,-18 2-15 16,-7-2 10-16,1 4-12 15,-4 2-4-15,-14 6-4 16,4 0-77-16,-14 0-21 16,-24 0-24-16,-7 2-46 15,-28-2-164-15</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6:47.953"/>
    </inkml:context>
    <inkml:brush xml:id="br0">
      <inkml:brushProperty name="width" value="0.05" units="cm"/>
      <inkml:brushProperty name="height" value="0.05" units="cm"/>
      <inkml:brushProperty name="color" value="#ED1C24"/>
      <inkml:brushProperty name="fitToCurve" value="1"/>
    </inkml:brush>
  </inkml:definitions>
  <inkml:trace contextRef="#ctx0" brushRef="#br0">75 100 226 0,'0'0'390'15,"0"0"-242"-15,0 0-28 16,0 0-44-16,0 0-21 16,0 0-55-16,124-55 5 15,-79 61-5-15,-14 19-1 16,0 10 1-16,-11 2 0 15,-20 9 0-15,0 8 0 16,0 3 11-16,-45 0-3 16,-13-8 6-16,0-6-5 0,-4-9 20 15,10-10-28-15,14-8 10 16,25-7 8-16,13-9-10 16,0 0-5-16,0 0 1 15,0 0-5-15,6 0 14 16,46 0-12-16,10 0 19 15,10 0-8-15,11 0-7 16,-11 0-12-16,3 0 3 16,-9 0-96-16,9 0-40 15,-23 0-152-15</inkml:trace>
  <inkml:trace contextRef="#ctx0" brushRef="#br0" timeOffset="206">794 603 432 0,'0'0'184'0,"0"0"-52"16,0 0 6-16,0 0-75 15,0 0-33-15,0 0-13 16,0 23-8-16,-24 8 16 16,-11 12-11-16,-3 1-4 15,-6-2 3-15,-8 5-13 16,1 0 0-16,6-1-11 15,-7-10-151-15,15-3-188 16</inkml:trace>
  <inkml:trace contextRef="#ctx0" brushRef="#br0" timeOffset="1013">1224 45 326 0,'0'0'173'0,"0"0"-44"0,0 0-21 15,0 0-4-15,0 0-37 16,0 0-24-16,20-42 8 16,-20 42-32-16,0 0-2 15,0 0-9-15,0 0 0 16,17 0-1-16,-3 0-7 15,7 0 4-15,3 0 8 16,-4 0-9-16,5 0-1 16,-12 0 3-16,-6 14 2 15,0 3-10-15,3 5 3 16,-10 3 0-16,0 3 1 16,-10 2 4-16,-17-4-5 0,-4 0 7 15,10-9-3-15,4-5 7 16,10-4-11-16,0-2 0 15,7-3-1-15,0-3 2 16,0 0-1-16,0 0 0 16,0 0 8-16,0 0-8 15,31 0 2-15,-4 5 2 16,11 4 14-16,-14-4-18 16,4 4 0-16,3 10 0 15,-4-6 7-15,-3 10-9 16,-10 3 2-16,3 1 0 15,-17 3-3-15,0-2 6 16,0-2-3-16,0 0 0 16,-24-7 8-16,-27-4-5 15,6-4-3-15,-7-2-54 0,15-6-105 16,9-3-151-16</inkml:trace>
  <inkml:trace contextRef="#ctx0" brushRef="#br0" timeOffset="1248">1904 480 62 0,'0'0'323'0,"0"0"-134"15,0 0-31-15,0 0-11 0,0 0-77 16,0 0 15-16,-168 168-60 15,106-133-5-15,4-2-14 16,-1 0-6-16,14-8-51 16,8-2-225-16,6-3-477 15</inkml:trace>
  <inkml:trace contextRef="#ctx0" brushRef="#br0" timeOffset="1804">2166 85 378 0,'0'0'215'0,"0"0"-76"0,0 0-2 15,0 0-25-15,0 0-32 16,0 0 24-16,13-45-45 16,-13 45-17-16,0 0 10 15,0 0-49-15,0 0 8 16,0 0-11-16,0 0-28 16,0 26 22-16,0 8 6 0,0 9 0 15,0-6 1 1,0 3 4-16,0-12-5 0,21-5 0 15,17-5 8-15,0-10-19 16,0-8 11-16,-4 0 0 16,-3 0-1-16,0-20 8 15,-4-6-7-15,-3 1 2 16,-17-4 7-16,0-3 10 16,-7 4-1-16,0 2 19 15,0 6 18-15,0 9-39 16,0 5 11-16,0 6-2 15,0 0-20-15,0 0-10 16,0 0 3-16,0 40-10 0,0 14-2 16,0 15 20-1,0 2-6-15,0-2 0 0,0-7 8 16,0-1-10-16,0-7 2 16,0-3-14-16,0-4-46 15,0-5-131-15,0-5-100 16,0-6-357-16</inkml:trace>
  <inkml:trace contextRef="#ctx0" brushRef="#br0" timeOffset="2219">3173 574 587 0,'0'0'116'16,"0"0"15"-16,0 0-12 0,0 0-70 15,0 0-13-15,0 0-26 16,0 27 27-16,-31 3 20 16,4 5-42-16,3-1 13 15,-14 0-15-15,10 1-11 16,-16 2 10-16,-1 3-12 15,-7 0-7-15,1 0-33 16,6-6-171-16,21-3-98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6:47.011"/>
    </inkml:context>
    <inkml:brush xml:id="br0">
      <inkml:brushProperty name="width" value="0.05" units="cm"/>
      <inkml:brushProperty name="height" value="0.05" units="cm"/>
      <inkml:brushProperty name="color" value="#ED1C24"/>
      <inkml:brushProperty name="fitToCurve" value="1"/>
    </inkml:brush>
  </inkml:definitions>
  <inkml:trace contextRef="#ctx0" brushRef="#br0">14 250 326 0,'0'0'552'16,"0"0"-439"-16,0 0 13 16,0 0-13-16,-7-163 19 15,0 132-16-15,7 7-57 16,0 8-8-16,0 6-2 0,0 6-38 16,0 4 33-1,0 0-24-15,0 0-20 0,0 0 19 16,0 0-17-16,0 0-2 15,0 14 0-15,0 29 3 16,7 17-3-16,10 2 0 16,-3 2 1-16,-1-4-4 15,12-3 8-15,-12-9-5 16,1-2 0-16,3-9-24 16,-3-6-3-16,-7-2-54 15,0-9-45-15,0-3-84 16,3 1-112-16,4-3-101 15</inkml:trace>
  <inkml:trace contextRef="#ctx0" brushRef="#br0" timeOffset="525">392 422 565 0,'0'0'173'16,"0"0"-33"-16,0 0-38 15,0 0-20-15,0 0-27 16,0 0-55-16,-14-35 3 16,52 35-8-16,20 0 9 15,25 0-4-15,13 0 3 16,0 0 5-16,-13-6-4 16,-4-2-4-16,-17 0 0 0,-28-1 11 15,-3 2-5-15,-24 0-3 16,-7-2 21-16,0-2-2 15,0-3 34-15,0-7-35 16,0-1-19-16,-7-4 13 16,-24 0-9-16,4 0-5 15,-4 7-1-15,0 7 9 16,10 3 0-16,8 4-9 16,-5 2 0-16,12-1-5 15,-1 4 0-15,7 0 5 16,0 0-5-16,0 0-2 15,0 0 2-15,7 9 7 16,17 10-2-16,10-4 7 0,4 6-2 16,0-4-5-16,13 3 0 15,-13 0 8-15,-10 6-11 16,2 5 3-16,-16 3 0 16,-14 4-8-16,0-4 11 15,0-3-3-15,-20-1 0 16,-32-5-27-16,0 1-114 15,1-4-61-15,-1-2-183 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6:56.649"/>
    </inkml:context>
    <inkml:brush xml:id="br0">
      <inkml:brushProperty name="width" value="0.05" units="cm"/>
      <inkml:brushProperty name="height" value="0.05" units="cm"/>
      <inkml:brushProperty name="color" value="#ED1C24"/>
      <inkml:brushProperty name="fitToCurve" value="1"/>
    </inkml:brush>
  </inkml:definitions>
  <inkml:trace contextRef="#ctx0" brushRef="#br0">379 61 323 0,'0'0'309'0,"0"0"-181"16,0 0 12-16,0 0-57 16,0 0 27-16,0 0-12 0,-25-27-46 15,25 27 24 1,0-3-28-16,0 3-12 0,0 0 28 15,0 0-40-15,0 0 22 16,0-3-9-16,0 3-35 16,0 0 32-16,0 0-34 15,0 0 2-15,0 0-3 16,0 0 9-16,0 0-8 16,0 0 0-16,0 0 2 15,0 3-13-15,0 14 11 16,-20 6 0-16,3 3-7 15,17-6 16-15,0 2-9 0,0 1 0 16,0-3-2 0,0 6-11-16,10 0 13 15,17-1 0-15,11 4-10 0,0 0 20 16,7 0-10 0,0 2 0-16,-11-5 9 0,4 0-12 15,-14-1 3-15,-4 3 0 16,-6 4-4-16,-14-3 11 15,0-1-7-15,0-2 0 16,-7-1 7-16,-37-1-7 16,-15-4 0-16,-6-6 0 15,-4-5 8-15,-3-3 2 16,3-5-10-16,4-1 0 16,6 0-6-16,8 0 1 15,6 0-38-15,14 0-39 0,17-7-26 16,14-16-129-16,0-21-35 15,14-7-352-15</inkml:trace>
  <inkml:trace contextRef="#ctx0" brushRef="#br0" timeOffset="208">231 71 468 0,'0'0'181'0,"0"0"-21"0,0 0-24 15,0 0-29-15,0 0-3 16,0 0-79 0,161-66-24-16,-71 63 7 0,6 3-1 15,-7 0-7-15,-23 0 0 16,-15 0-128-16,-20 12-136 16,-24-4-229-16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00.125"/>
    </inkml:context>
    <inkml:brush xml:id="br0">
      <inkml:brushProperty name="width" value="0.05" units="cm"/>
      <inkml:brushProperty name="height" value="0.05" units="cm"/>
      <inkml:brushProperty name="color" value="#ED1C24"/>
      <inkml:brushProperty name="fitToCurve" value="1"/>
    </inkml:brush>
  </inkml:definitions>
  <inkml:trace contextRef="#ctx0" brushRef="#br0">141 131 706 0,'0'0'140'15,"0"0"-14"-15,0 0-17 16,0 0-15-16,0 0-6 16,0 0-53-16,0 0-11 15,89-116 5-15,-62 107-22 0,4 3 10 16,-10 6-16-16,3 0 6 15,-3 0-9-15,-4 0 2 16,-3 2 0-16,-7 28-7 16,-7 10 17-16,0 11-9 15,-21 18-1-15,-48 2 5 16,-3 4 3-16,-11-6-3 16,15-18-5-16,23-11 4 15,24-15 2-15,8-10-6 16,13-10 0-16,0 1 2 15,0-6-2-15,0 3 0 16,20 3 0-16,25-1 29 16,6-2-5-16,18-3 3 0,3 0-8 15,-3 0-17-15,-3-3 5 16,9-5-7-16,-16 1-4 16,-8 2-26-16,-13 5-127 15,-17 0-99-15,3-2-108 16</inkml:trace>
  <inkml:trace contextRef="#ctx0" brushRef="#br0" timeOffset="635">1014 352 666 0,'0'0'102'0,"0"0"-1"15,0 0 4-15,0 0-36 16,0 0-27-16,0 0-18 16,-7-20-21-16,21 18 13 15,37-1-2-15,25-4-13 16,-4 5 23-16,11-1-7 15,-1 3 5-15,-10 0 10 16,-3 0-18-16,-17 0 16 0,-21 0-9 16,-11 0-21-1,-13 0 19-15,7 0-16 0,-14 0 0 16,0 0 18-16,0 0-17 16,0-3 43-16,0 3 5 15,0-8-25-15,-14-1 9 16,-13-3-36-16,-4-4 0 15,-7 1-6-15,7 1 14 16,3-1-8-16,4 7 0 16,11 2 7-16,6 3-7 15,7 3 0-15,0-3 0 16,0 3-5-16,0 0 14 16,0 0-9-16,0 0 0 15,0 0-1-15,14 0-9 0,16 0 7 16,8 0 3-16,7 0-3 15,-11 0 9-15,-3 0-6 16,0 9 0-16,-3 9 4 16,-4 0-7-16,3 8 3 15,-9 1 0-15,-18 2-2 16,0-1 12-16,0 3-10 16,-38 7 0-16,-31 1-7 15,-27 7-42-15,-7 0-194 16,13 0-188-16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07.927"/>
    </inkml:context>
    <inkml:brush xml:id="br0">
      <inkml:brushProperty name="width" value="0.05" units="cm"/>
      <inkml:brushProperty name="height" value="0.05" units="cm"/>
      <inkml:brushProperty name="color" value="#ED1C24"/>
      <inkml:brushProperty name="fitToCurve" value="1"/>
    </inkml:brush>
  </inkml:definitions>
  <inkml:trace contextRef="#ctx0" brushRef="#br0">0 0 738 0,'0'0'153'15,"0"0"-25"-15,0 0-5 16,0 0-57-16,0 0-31 15,0 0-35-15,7-12-6 16,3 41 6-16,-3 8 8 16,-7 3 10-16,0 2-12 0,0-1 0 15,0-1 2-15,0-6-8 16,0-2 0-16,0-7 2 16,-7-7 6-16,7-6-8 15,0-7 0-15,0-5 4 16,0 0-7-16,0 0 3 15,34 0 0-15,28 0 10 16,-3 0-5-16,-1 0-1 16,-13-12-4-16,-7 1 5 15,-18-1 3-15,-3 4-8 16,-3 0 3-16,-7-4 30 16,0 0-4-16,-7 4 11 0,0-3-4 15,0 1-23 1,0 2 19-16,0 2-27 0,0 1-4 15,-7-1 15-15,0 3-10 16,0 1 15-16,7 2 4 16,0 0-23-16,0 0 17 15,0 0-19-15,0 0 0 16,0 0-5-16,0 0-10 16,-7 20 11-16,7 19 0 15,0 16 4-15,0-1 4 16,0 1-4-16,0-6 0 15,0-7-2-15,0-2-1 16,0-3-72-16,0-6-137 0,-17 7-154 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07.084"/>
    </inkml:context>
    <inkml:brush xml:id="br0">
      <inkml:brushProperty name="width" value="0.05" units="cm"/>
      <inkml:brushProperty name="height" value="0.05" units="cm"/>
      <inkml:brushProperty name="color" value="#ED1C24"/>
      <inkml:brushProperty name="fitToCurve" value="1"/>
    </inkml:brush>
  </inkml:definitions>
  <inkml:trace contextRef="#ctx0" brushRef="#br0">18 0 616 0,'0'0'129'16,"0"0"-20"-16,0 0-35 15,0 0 27-15,0 0 17 16,0 0-63-16,0 0-6 15,-14-9-6-15,14 9-17 16,0 0 19-16,0 0-19 16,0 0-9-16,0 0 19 15,0 0-33-15,0 0 6 16,0 25-9-16,0 18 6 16,14 15 14-16,3 8-17 0,-3 2-2 15,6 1 12-15,-9-1-11 16,9-9-2-16,-6-9 0 15,3-10 9-15,-10-5-9 16,-7-11 0-16,7-6-9 16,-7-1-8-16,0-5-95 15,0-4-76-15,0 1-51 16,7-9-154-16</inkml:trace>
  <inkml:trace contextRef="#ctx0" brushRef="#br0" timeOffset="226">427 591 288 0,'0'0'460'0,"0"0"-316"15,0 0-24-15,0 0 12 0,0 0-68 16,0 0-18-16,0-3-44 16,0 23 3-16,-21 3 27 15,-17 9 3-15,1-2-16 16,-8-1-15-16,7 0 2 15,0-3-7-15,-3-3 1 16,10 3-104-16,0-4-131 16,4-2-165-16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08.990"/>
    </inkml:context>
    <inkml:brush xml:id="br0">
      <inkml:brushProperty name="width" value="0.05" units="cm"/>
      <inkml:brushProperty name="height" value="0.05" units="cm"/>
      <inkml:brushProperty name="color" value="#ED1C24"/>
      <inkml:brushProperty name="fitToCurve" value="1"/>
    </inkml:brush>
  </inkml:definitions>
  <inkml:trace contextRef="#ctx0" brushRef="#br0">0 121 562 0,'0'0'331'15,"0"0"-208"-15,0 0 14 16,0 0-4-16,0 0-15 16,0 0-38-16,31-17-39 15,-17 6 6-15,10-9-37 16,3-1-5-16,11 1-6 16,-7 6 7-16,7 3-6 15,-11 5 0-15,-3 6 3 16,4 0-10-16,3 0 7 15,-4 0 0-15,4 15-8 16,-7 5 3-16,-3 8 1 16,-14 7 3-16,-7 4 1 15,0 5 1-15,-7-3-1 0,-31 0 0 16,0-7-7 0,4-5 12-16,3-9-5 0,10-6 0 15,11-11 3-15,10 0-16 16,0-3 13-16,0 0-7 15,0 0 2-15,0 0-5 16,10 0 5-16,18 0 0 16,17 0 5-16,-8 0 2 15,-6 0-2-15,4 0 0 16,-11 0-9-16,3 12 9 16,-3 10-2-16,-17 4 1 15,0 9-9-15,-7 5 7 0,0-7 3 16,0 8 0-1,-27-1-2-15,-11 0 7 0,-21-6-5 16,-2-9 0-16,2-7 5 16,1-12-5-16,6-6 1 15,14 0 3-15,7 0-1 16,11 0-3-16,13-20-18 16,7-6-90-16,27-14-124 15,56-9-108-15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09.570"/>
    </inkml:context>
    <inkml:brush xml:id="br0">
      <inkml:brushProperty name="width" value="0.05" units="cm"/>
      <inkml:brushProperty name="height" value="0.05" units="cm"/>
      <inkml:brushProperty name="color" value="#ED1C24"/>
      <inkml:brushProperty name="fitToCurve" value="1"/>
    </inkml:brush>
  </inkml:definitions>
  <inkml:trace contextRef="#ctx0" brushRef="#br0">0 193 656 0,'0'0'213'0,"0"0"-123"16,0 0 17-16,0 0 12 16,0 0-69-16,0 0-43 15,59-14 3-15,-28 8-3 16,6 0 0-16,15 3-3 16,-7 0 3-16,-4 1 3 0,4-4-9 15,-1 4 1 1,1-7 10-16,0 0-8 0,-1 3 4 15,-6-1 0-15,-24 0-5 16,3 2 13-16,-17 1-6 16,0 2 16-16,0-4 30 15,0 0-27-15,0-5-11 16,-10 2-10-16,-11-5-5 16,-3 5 3-16,-3-2-6 15,-11 2 0-15,7 1-2 16,3 0 9-16,15 4-7 15,-4 2 0-15,17-2 3 16,-7 4-2-16,7 0-1 16,0 0 0-16,0 0-2 0,0 0 0 15,0 0-1-15,7 0-3 16,30 6-4-16,1 14 5 16,14 3 5-16,-14-3 0 15,6 0-3-15,-16 0 8 16,3 0-5-16,-18 1 0 15,-6 1 2-15,-7 1-5 16,0 5 3-16,-20 1-2 16,-49 3-42-16,-3-4-191 15,-11-2-222-15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15.161"/>
    </inkml:context>
    <inkml:brush xml:id="br0">
      <inkml:brushProperty name="width" value="0.05" units="cm"/>
      <inkml:brushProperty name="height" value="0.05" units="cm"/>
      <inkml:brushProperty name="color" value="#ED1C24"/>
      <inkml:brushProperty name="fitToCurve" value="1"/>
    </inkml:brush>
  </inkml:definitions>
  <inkml:trace contextRef="#ctx0" brushRef="#br0">0 29 440 0,'0'0'388'0,"0"0"-260"16,0 0 14-16,0 0-27 15,0 0 6-15,0 0-33 16,14-26-44-16,3 26 14 16,-17-3-32-16,7 3 2 0,-7 0-2 15,7 0-23-15,-7 0 7 16,0 0-10-16,0 0 0 15,0 0-6-15,0 10 3 16,6 23 3-16,1 10-5 16,-7 2 13-16,0 1-8 15,0-9 0-15,0 9 0 16,0-9-2-16,0 1 6 16,0-4-4-16,0-4 1 15,0-6 3-15,0-7-4 16,0 0 0-16,7-5 5 15,24-3-12-15,7-4 7 16,0-5 0-16,6 0-7 16,-2 0 15-16,2-5-8 15,11-10 0-15,-13-8 3 0,13 3-8 16,-21-1 5-16,4 5 0 16,-14 7 0-16,-10-2 9 15,-7 8-9-15,-1 0 0 16,-6 0 3-16,7-2-4 15,-7-7 1-15,0 0 0 16,0-2 0-16,0 6 8 16,0 2 0-16,0-5-8 15,-7 5 3-15,1-2 4 16,6 4 1-16,0 2-6 16,-7 2 11-16,7 0-7 15,-7 0-1-15,0 0-2 0,7 0 4 16,0 0-7-16,0 0 0 15,0 0 0-15,0 0 0 16,0 0 3-16,0 0-3 16,0 0 0-16,0 0 0 15,0 0-10-15,0 0 6 16,0 0 4-16,0 0-1 16,0 0-13-16,0 0 13 15,0 20-3-15,0 19 4 16,0 24 0-16,0 6 1 15,0 6-1-15,0-1 0 16,-10 0 1-16,3-8-1 16,7-6 0-16,0-7 3 0,0-9-6 15,0-18 5-15,0-9-2 16,0-8 0-16,0-4 6 16,0-5-8-16,0 0 2 15,0 0 0-15,0 0-10 16,0 0 4-16,0 0-52 15,-7 0-48-15,0-11-140 16,7-9-146-16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15.772"/>
    </inkml:context>
    <inkml:brush xml:id="br0">
      <inkml:brushProperty name="width" value="0.05" units="cm"/>
      <inkml:brushProperty name="height" value="0.05" units="cm"/>
      <inkml:brushProperty name="color" value="#ED1C24"/>
      <inkml:brushProperty name="fitToCurve" value="1"/>
    </inkml:brush>
  </inkml:definitions>
  <inkml:trace contextRef="#ctx0" brushRef="#br0">0 258 388 0,'0'0'392'16,"0"0"-321"-16,0 0 25 16,0 0 19-16,0 0-26 15,0 0-56-15,83-46-32 16,-25 40 10-16,8 6 3 15,-4 0-12-15,-4 0 16 16,0-6-4-16,-6 4 15 0,-14-1 10 16,7-2-19-16,-15 1 8 15,-9-2 5-15,-7 1-14 16,-7-1 14-16,-7-6-9 16,0-4-12-16,0-2 6 15,0-7-15-15,0 5 0 16,-7 0 0-16,-14 2 0 15,-10 7-2-15,-7-1-1 16,11 4 0-16,-4 2-10 16,4 4 10-16,2 2-2 15,5 0 2-15,10 0-6 16,3 0 2-16,7 0 4 16,0 0-9-16,0 2 6 15,0 15 6-15,31-2-2 0,13-1-1 16,1-3 5-16,-7 2 1 15,6-3-6-15,-16 5 1 16,3-1-3-16,-17 3 8 16,10-2-5-16,-10-2 2 15,-8 5 4-15,-6 2-8 16,0 3 1-16,-13 2-7 16,-39 7 3-16,-17-1-73 15,11-2-46-15,13-4-45 16,0-2-80-16,32-8-236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5:07.509"/>
    </inkml:context>
    <inkml:brush xml:id="br0">
      <inkml:brushProperty name="width" value="0.05" units="cm"/>
      <inkml:brushProperty name="height" value="0.05" units="cm"/>
      <inkml:brushProperty name="color" value="#3165BB"/>
      <inkml:brushProperty name="fitToCurve" value="1"/>
    </inkml:brush>
  </inkml:definitions>
  <inkml:trace contextRef="#ctx0" brushRef="#br0">2005 78 368 0,'0'0'133'16,"0"0"-27"-16,0 0 23 15,0 0-37-15,0 0-5 16,0 0-21-16,0 0-18 16,0-5 27-16,0 5-16 15,0 0-11-15,0-2 24 16,0-2-36-16,0-5 12 0,-14 1-24 15,-17-1-15-15,11 1 3 16,-18 0-12-16,-14 1 0 16,-17 2 19-16,-10 5-11 15,-17 0-8-15,-17 0 0 16,-11 5 5-16,3 12 1 16,4-2-6-16,14-3 0 15,7-1 5-15,20 4 6 16,11-7-11-16,3 3 1 15,17 1 11-15,-6-4-14 16,6 1 2-16,1 0 0 16,9-7 1-16,4 1 1 15,0 2-2-15,-13 0 0 0,16 5 8 16,4-5-7-16,10-5-1 16,7 4 0-16,7-2-7 15,-7-2 9-15,1 5-2 16,-12 8 0-16,-9 4 5 15,-4 3-9-15,0 0 4 16,3 0 0-16,-2 0-6 16,9 1 10-16,-3 1-4 15,10 7 0-15,-10 2-2 16,10 6-1-16,1 3 3 16,-1 3 0-16,3 0-4 15,5-3 7-15,6 0-3 0,0-6 0 16,0 0 7-1,0-2-9-15,0-7 2 0,24-4 0 16,-4-5-6-16,4-4 9 16,11 0-3-16,3-1 0 15,-1-5 6-15,1 2-6 16,7-2 0-16,-18 0 0 16,11-4-1-16,-7 2 7 15,4-4-6-15,9 3 0 16,-13-3 8-16,7 0-12 15,7 0 4-15,-1 0 0 16,8 0-4-16,6 0 10 16,1 0-6-16,-14 0 0 15,6 0 5-15,-20 3-6 16,7-1 1-16,14 4 0 0,6-4-7 16,7 2 14-16,18 2-7 15,-1-6 0-15,15 2 5 16,-1-2-5-16,7 0 0 15,7 3 0-15,-3-3-3 16,-4 5 8-16,-7-1-5 16,0 1 0-16,1 1 6 15,6-3-13-15,0 0 7 16,0 3 0-16,-7-4-10 16,11 0 14-16,-4-2-4 15,7 0 0-15,-7 0 6 16,18 0-11-16,-11 0 5 0,-7 0 0 15,0 0-6-15,4 0 12 16,-4 0-6-16,7 0 0 16,-7 0 10-16,3 0-18 15,-2 0 8-15,6 0 0 16,-7 10-1-16,0-4 6 16,4 2-5-16,-11-2 0 15,-7 0 1-15,-17 2-8 16,11 1 7-16,-4-4 0 15,10 4-5-15,1-1-5 16,6-2 6-16,18 2-9 16,-11-2-11-16,14 0 20 15,-4 0-10-15,-10 2 6 0,0-2-2 16,1 0 7 0,-1 0 2-16,-7-1 1 0,11 1-1 15,3 0-7-15,17-4 8 16,-3-2 0-16,10 0-5 15,0 5 4-15,-10-4 1 16,-4 5 0-16,-10 0 6 16,3-1-19-16,-9 4 13 15,-1 3-11-15,0-1 6 16,17 1-7-16,-3-3 10 16,3-2-1-16,4-1 3 15,3-3-3-15,-10 2 3 16,4 1 0-16,-4 0-5 0,10 3 9 15,-10-3-4-15,24-1 0 16,-7 4-20-16,14-6 12 16,17 3-20-16,-4-6 4 15,11 0 18-15,7 0-28 16,-11 0 25-16,-13 0-1 16,3 0 9-16,-3 0-6 15,0 0 7-15,10 0 0 16,3 0-8-16,11-3 13 15,-7 0-5-15,3 0 0 16,-10 0 7-16,4 0-14 16,3-3 7-16,7 4 0 15,-11-4-7-15,11 0 2 16,-11 1 5-16,11-5 0 0,0 0 1 16,7 1-3-16,6 0 2 15,-13-2 0-15,-4 2-8 16,-10 1 15-16,-3-1-7 15,-14 6 0-15,0 0 4 16,10 0-6-16,-17 0 2 16,7 3 0-16,0-2-4 15,-1 2 9-15,8-3-5 16,10 3 0-16,-10-5 4 16,-7 0-9-16,-7-5 5 15,-7 4 0-15,0-2-7 16,-3-1 12-16,10-2-5 0,17-1 0 15,-10 0 3-15,6 4-6 16,-6 0 3-16,-7-1 0 16,-7 0-2-16,-7 4 5 15,-10-4-3-15,-14 0 0 16,1 3 4-16,-8 4-13 16,4 0 9-16,3 2 0 15,-7 0 2-15,14 0 3 16,0 0-5-16,10 0 0 15,-3-4 6-15,-3 2-13 16,-4-2 7-16,-7-1 0 16,-7-2-4-16,-6 3 9 15,-1 0-5-15,0 2 0 0,1-1 2 16,-1 0-5 0,-10 3 3-16,4-2 0 0,-7-2-4 15,3-1 8-15,3-1-4 16,1 0 0-16,-4-1 6 15,3 0-10-15,1 4 4 16,-1 3 0-16,4 0-3 16,4 0 8-16,-8 0-5 15,8 0 0-15,-1 0 3 16,0 0-9-16,-3 0 6 16,4 0 0-16,6 0 0 15,17 0 6-15,4 0-6 16,-3 0 0-16,-4 0 4 15,-7 0-8-15,0 0 4 0,0 0 0 16,11 0-5-16,10 0 12 16,3 0-7-16,7 0 0 15,-7 0 3-15,-10 0-11 16,-7 0 8-16,-14 0 0 16,1 0-2-16,-15 0 3 15,-13 0-1-15,3 0 0 16,-7 3 8-16,11-1-15 15,7 2 7-15,-4 2 0 16,10-4-3-16,7 1 8 16,1 2-5-16,-8-1 0 15,-6-2 5-15,-1 5-11 16,-17-7 6-16,-6 0 0 0,-14 0 0 16,-1 0 8-16,-6 0-8 15,0-4 13-15,7-5-8 16,6-1 13-16,1-2-18 15,6 1 0-15,1-1 9 16,3 0-1-16,-4-2-8 16,-6 2 4-16,-8-2 3 15,1-1 4-15,-7 2-10 16,-18-4 19-16,1-3 18 16,10-1-37-16,0-1 16 0,7-4-13 15,-4-5 2 1,-3-1 7-16,0-2-13 0,-17 3 6 15,0-1 25 1,-8 1-29-16,-6-7 23 0,0-2-25 16,-27-3 10-16,-11 4-15 15,0 4 5-15,18 9 0 16,-11 6-1-16,10 4 12 16,-10-2-15-16,-7 4 4 15,-34-1-7-15,-17 2-7 16,-39-2 14-16,-19 1 0 15,-8-1-2-15,7 4 8 16,28 8-6-16,10 3 0 16,13 0 4-16,8 0-14 15,0 3 10-15,-15 11 0 0,-16-2-2 16,-4-1 11-16,-24-6-9 16,-23-5 0-16,-15 4 1 15,-20-4-3-15,6 0 2 16,8 0-3-16,20 0-1 15,24 0-13-15,7 0 16 16,7 0-3-16,-7 0 4 16,-14 0-6-16,7 0 6 15,-24 0 0-15,-7 0-4 16,-13-12 13-16,-1-2-9 16,1 2 0-16,23 1 5 15,4 5-13-15,24 4 8 0,7 2 0 16,-3 0-2-1,-4-4 6-15,-24 2-4 0,-14-2 0 16,-14-4 0-16,-6 0-7 16,-25 5 7-16,18 1 0 15,14 2-9-15,20 0 19 16,34 0-12-16,11 0 2 16,7 2-1-16,3 7-14 15,-17-7 8-15,-7 3 7 16,-14-2-3-16,-10-3 5 15,3 0-2-15,1 0 0 16,-18 0 4-16,-7 0-10 16,-6 0 6-16,-25 0 0 15,11 0-4-15,-8-4 10 16,5-6-6-16,2 8 0 0,8-3 2 16,13-2-9-16,8-1 7 15,6-1 0-15,10 3-2 16,-10-2 10-16,-3 0-8 15,-18-2 0-15,8 5 2 16,-18 2-8-16,10 1 6 16,1 2 0-16,16 0-1 15,18 0 6-15,17 0-5 16,24 0 0-16,14 0 6 16,14 0-19-16,-15 2 13 0,8 9 0 15,-17 1-2 1,-11-1 10-16,-10 4-8 0,-7 0 0 15,7-4 0-15,0 3-3 16,24-3 3-16,0 1 0 16,13-4-2-16,1-2 5 15,14 0-3-15,-1-3 0 16,11-3 3-16,-4 0-3 16,1 0 0-16,-5 0 0 15,-16 0-2-15,-7 0 10 16,-4 0-8-16,-3 0 0 15,0-3 4-15,-24 0-7 16,-7 0 3-16,-7-3 0 16,1 3-2-16,-1 0 11 15,0 1-9-15,7 2 0 0,0 0 3 16,-10 0-11 0,-4 0 8-16,0 8 0 0,-17 7-3 15,18-7 11-15,-1 2-8 16,14 3 0-16,21-11 0 15,3 4-7-15,13-6 10 16,8 0-3-16,14 0 1 16,-8 0 9-16,1 0-10 15,-7 0 0-15,-1 0 5 16,8 0-15-16,0 0 10 16,-15 0 0-16,-6 0-1 15,-10 0 9-15,-11 0-8 16,4 0 0-16,0 0 3 15,10 0-12-15,4 0 9 0,16 0 0 16,-6 0-1-16,7 0 13 16,0 0-12-16,-8 0 0 15,-12 0 3-15,-12 9-12 16,-6 3 11-16,0-4-2 16,17 0 0-16,-3-2 12 15,10-2-12-15,7-2 0 16,0-2 0-16,-4 0 8 15,4 0-8-15,7 0 0 16,-1 0 0-16,8 0 11 16,10 0-11-16,10 0 0 15,11 0 3-15,-1 0-8 16,7 0 5-16,15 0 0 0,-1 0-2 16,0 0 14-16,11 0-12 15,-11 0 0-15,0-2 3 16,-14-2-7-16,8-2 4 15,-8 1 0-15,-24 2 0 16,11 0 7-16,0 3-7 16,-11 0 0-16,11 0 2 15,-4-3-9-15,17 3 7 16,8-5 0-16,16-4-2 16,4 5 12-16,-3-1-10 15,9 5 0-15,12 0-21 16,-1 0-158-16,7 12-223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18.208"/>
    </inkml:context>
    <inkml:brush xml:id="br0">
      <inkml:brushProperty name="width" value="0.05" units="cm"/>
      <inkml:brushProperty name="height" value="0.05" units="cm"/>
      <inkml:brushProperty name="color" value="#ED1C24"/>
      <inkml:brushProperty name="fitToCurve" value="1"/>
    </inkml:brush>
  </inkml:definitions>
  <inkml:trace contextRef="#ctx0" brushRef="#br0">0 102 245 0,'0'0'176'15,"0"0"-104"-15,0 0 37 16,0 0-9-16,0 0-4 16,0 0-6-16,0 0-36 15,62 7 12-15,-41-7 2 16,17-7-22-16,6-18-1 16,1 0-24-16,-17 2 20 15,-4 6 1-15,-11 5-35 0,-6 12 10 16,-7 0-8-16,0 0 0 15,0 0-10-15,0 0 1 16,0 0-11-16,0 0 11 16,0 0-17-16,0 23 8 15,0 17-1-15,0 14 10 16,0 9 19-16,0 0-19 16,0-3 0-16,-7-5-2 15,0-6 6-15,7-13-4 16,-6-4 0-16,6-9 9 15,-7-15-16-15,0 1 7 16,7-5-3-16,-10-4 2 16,10 0-6-16,-7 0 4 0,-14 0-3 15,-10 0 6 1,-7 0 18-16,4 0-18 0,10 0 2 16,17 0 1-16,0 0-3 15,7 0 0-15,0 0 0 16,0 0-16-16,14 0 15 15,24 0-23-15,20 0 24 16,18 0-3-16,3 0-2 16,17 0-38-16,0 0-12 15,11 0-32-15,-11 0-53 16,-24 5-190-16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22.408"/>
    </inkml:context>
    <inkml:brush xml:id="br0">
      <inkml:brushProperty name="width" value="0.05" units="cm"/>
      <inkml:brushProperty name="height" value="0.05" units="cm"/>
      <inkml:brushProperty name="color" value="#ED1C24"/>
      <inkml:brushProperty name="fitToCurve" value="1"/>
    </inkml:brush>
  </inkml:definitions>
  <inkml:trace contextRef="#ctx0" brushRef="#br0">162 72 442 0,'0'0'117'16,"0"0"-19"-16,0 0-23 16,0 0 15-16,0 0-38 15,0 0-17-15,-27-17 9 16,27 17-23-16,0 0 6 16,0-3-1-16,0 3-24 15,0-4 25-15,0 4-17 16,0-2 7-16,0-6 21 15,13 2-27-15,18-5 9 0,14 5-16 16,-10-2 2 0,9 3-4-16,1 5-2 0,-7 0 0 15,-18 0-7-15,-2 5 6 16,-12 23 0-16,-6 15 0 16,0 8 2-16,-24 6 2 15,-34 3-3-15,-14 1 0 16,-4-7 9-16,11-6-5 15,3-10 0-15,27-7 1 16,11-11-3-16,11-6 4 16,13-2-6-16,0-6 4 15,0 2 4-15,37-6-8 16,22-2 9-16,13 0 7 16,4 0-14-16,13 0 10 0,-24-5-12 15,-13 0 0-15,-21-1-2 16,-10 6-24-16,-21 0-82 15,0 0-87-15,0 0-105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26.462"/>
    </inkml:context>
    <inkml:brush xml:id="br0">
      <inkml:brushProperty name="width" value="0.05" units="cm"/>
      <inkml:brushProperty name="height" value="0.05" units="cm"/>
      <inkml:brushProperty name="color" value="#ED1C24"/>
      <inkml:brushProperty name="fitToCurve" value="1"/>
    </inkml:brush>
  </inkml:definitions>
  <inkml:trace contextRef="#ctx0" brushRef="#br0">475 0 300 0,'0'0'374'0,"0"0"-295"16,0 0-1-16,0 0 28 16,0 0 7-16,0 0-44 15,-14 23-28-15,-24 21 34 16,-13 9 2-16,-1-1-29 15,0 2-32-15,-3-1-7 16,4-3 1-16,6-3-7 16,-6-5-6-16,23-11-44 15,-3-5-111-15,24-6-68 16,7-14-161-16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26.951"/>
    </inkml:context>
    <inkml:brush xml:id="br0">
      <inkml:brushProperty name="width" value="0.05" units="cm"/>
      <inkml:brushProperty name="height" value="0.05" units="cm"/>
      <inkml:brushProperty name="color" value="#ED1C24"/>
      <inkml:brushProperty name="fitToCurve" value="1"/>
    </inkml:brush>
  </inkml:definitions>
  <inkml:trace contextRef="#ctx0" brushRef="#br0">151 220 730 0,'0'0'123'0,"0"0"-49"15,0 0 13-15,0 0-5 16,0 0-47-16,0 0-13 16,0-8-8-16,0 8-12 0,0 0-4 15,0 14 9-15,0 12 0 16,0 5 29-16,0-5-32 16,0-6 7-16,0 3 1 15,0-1-10-15,14-2 15 16,7 4-12-16,9-7 2 15,8 3 22-15,-3 0-16 16,3-3 16-16,-8 1-6 16,-9-2-10-16,-4 2 13 15,-10-4-22-15,-7 0-1 16,0-3 18-16,0 3-16 0,0 4 13 16,-7-2-10-1,-31 5-6-15,-13-1 18 0,-1-6-20 16,-10-2 1-16,21-4 0 15,-4-4-1-15,8-4-15 16,6 0-42-16,10 0-68 16,4 0-15-16,17-12-75 15,0-29-44-15,17-13-193 16</inkml:trace>
  <inkml:trace contextRef="#ctx0" brushRef="#br0" timeOffset="192">254 112 495 0,'0'0'216'0,"0"0"-93"0,0 0-11 16,0 0-16-16,0 0-2 15,0 0-20-15,155-108-48 16,-110 104-3-16,-1 4-18 16,8 0 2-16,0 0-9 15,-8 17 2-15,-13 6-28 16,-17 5-147-16,-14 2-182 15</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19.560"/>
    </inkml:context>
    <inkml:brush xml:id="br0">
      <inkml:brushProperty name="width" value="0.05" units="cm"/>
      <inkml:brushProperty name="height" value="0.05" units="cm"/>
      <inkml:brushProperty name="color" value="#ED1C24"/>
      <inkml:brushProperty name="fitToCurve" value="1"/>
    </inkml:brush>
  </inkml:definitions>
  <inkml:trace contextRef="#ctx0" brushRef="#br0">1114 318 350 0,'0'0'295'16,"0"0"-191"-16,0 0 7 16,0 0-29-16,0 0-18 15,0 0-33-15,6-7-21 16,-6 25 11-16,0 14 7 16,0 5 52-16,-6 9-29 15,-32 11-37-15,0-1 5 16,-7 2-18-16,0-6 3 15,11-15-8-15,-4-9-9 16,0-5-72-16,18-3-156 16,3-8-209-16</inkml:trace>
  <inkml:trace contextRef="#ctx0" brushRef="#br0" timeOffset="6378">0 146 417 0,'0'0'196'0,"0"0"-108"16,0 0-22-16,0 0 53 15,0 0-35-15,0 0-23 16,17-25-7-16,10 5-30 0,18 0-6 16,6-6-11-16,-13 3-6 15,0 15 14-15,-17-4-11 16,-11 9 5-16,-10 3 3 16,7-3-11-16,-7 3 10 15,0-2-3-15,0 2-7 16,0-4 17-16,0 4-17 15,0 0 0-15,0 0-1 16,0 0-5-16,7 18-1 16,-7 19 6-16,14 5 0 15,-8 7 21-15,12 1-20 16,-5-8-1-16,-6-2 0 16,7 0 7-16,-4-3-7 0,-3-5 0 15,0-7 2-15,-7-13-4 16,0-6 2-16,0-6 0 15,0 0-3-15,0 2-2 16,-7 4 5-16,-24-6 15 16,0 6-11-16,11-6 4 15,13 0-4-15,0 0-4 16,7 0 0-16,0 0 3 16,0 0-7-16,0 0 4 15,0 0-6-15,0 0 4 16,34 0 0-16,35 0 2 15,27 0 7-15,14-20-7 0,11-6-2 16,-11 1-64-16,-14 7-77 16,-13-2-105-16,-11 9-194 15</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29.038"/>
    </inkml:context>
    <inkml:brush xml:id="br0">
      <inkml:brushProperty name="width" value="0.05" units="cm"/>
      <inkml:brushProperty name="height" value="0.05" units="cm"/>
      <inkml:brushProperty name="color" value="#ED1C24"/>
      <inkml:brushProperty name="fitToCurve" value="1"/>
    </inkml:brush>
  </inkml:definitions>
  <inkml:trace contextRef="#ctx0" brushRef="#br0">9 209 410 0,'0'0'362'0,"0"0"-287"0,0 0 21 15,0 0 43-15,0 0-41 16,0 0-23-16,-21 0-39 16,21 0-13-16,38-6-1 15,14 6-17-15,6-6 20 16,18 1 17-16,-4 0-23 15,4-4 13-15,-4 3-18 16,-14-8-10-16,4 8 15 16,-17-5-13-16,-11 4 12 15,-10-1-6-15,-10-3-9 16,-14 5 20-16,0-2-22 16,0 2 10-16,0-6 0 0,0-1-7 15,0-5-4-15,-7 10 0 16,-24-4 6-16,17 0-12 15,1 9 6-15,-4-2 0 16,10-1 1-16,7 6 6 16,-7-6-7-16,7 6 0 15,0 0 4-15,0 0-4 16,0 0 0-16,0 0 0 16,0-6-5-16,0 6 2 15,0 0 1-15,0 0-1 16,7 0 0-16,30 6-2 15,1 6 5-15,7 2 0 0,-7-2-2 16,-4 2 7-16,-3 4-5 16,-10 0 0-16,10-3 3 15,-18 2-8-15,-2 4 5 16,-11-3 0-16,0 6-5 16,-11 5-2-16,-33 2 7 15,-15 1 0-15,15-7-7 16,-1-2-12-16,11-3-58 15,9-8-85-15,12-4-92 16,-4 4-190-16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28.136"/>
    </inkml:context>
    <inkml:brush xml:id="br0">
      <inkml:brushProperty name="width" value="0.05" units="cm"/>
      <inkml:brushProperty name="height" value="0.05" units="cm"/>
      <inkml:brushProperty name="color" value="#ED1C24"/>
      <inkml:brushProperty name="fitToCurve" value="1"/>
    </inkml:brush>
  </inkml:definitions>
  <inkml:trace contextRef="#ctx0" brushRef="#br0">56 205 218 0,'0'0'390'16,"0"0"-264"-16,0 0 12 15,0 0-9-15,0 0-2 16,0 0-19-16,7-52-22 0,-7 52 12 15,0 0-40 1,0 0-16-16,0 0 2 0,0 0-30 16,0 0 9-16,0 0-18 15,0 0-2-15,0 0-4 16,0 0 1-16,0 0-1 16,0 0 0-16,0 0-6 15,0 12 7-15,0 8 3 16,0 5 2-16,0-5-6 15,0-3 7-15,0 4-6 16,0-7 0-16,7 4 2 16,7-5-5-16,3 1 3 15,4 4 0-15,3-4-1 16,-4 3 5-16,11 3-4 16,-10-3 2-16,3 9 6 0,-17-6-11 15,7 6 3 1,-7-1 0-16,-7-5-1 0,0 3 3 15,0-8-2-15,0-1 0 16,0 3-1-16,-14-6 1 16,-24 4 1-16,10-4 0 15,-2-11 0-15,-8 3 6 16,10-3-9-16,-3 0 2 16,7 0-34-16,4 0-12 15,6 0-42-15,7-14-60 16,7-24-29-16,7-7-194 15</inkml:trace>
  <inkml:trace contextRef="#ctx0" brushRef="#br0" timeOffset="250">197 136 23 0,'0'0'484'15,"0"0"-357"-15,0 0-22 16,0 0 15-16,0 0-16 15,0 0-14-15,-37-46-29 16,37 40-19-16,6-2-25 16,32-4 7-16,7-6 4 15,13 5-23-15,-6-1 5 16,17 2-10-16,-11 6 5 0,-6 6-12 16,-8 0-25-1,-6 0-129-15,-10 12-111 0,-11 14-362 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35.051"/>
    </inkml:context>
    <inkml:brush xml:id="br0">
      <inkml:brushProperty name="width" value="0.05" units="cm"/>
      <inkml:brushProperty name="height" value="0.05" units="cm"/>
      <inkml:brushProperty name="color" value="#ED1C24"/>
      <inkml:brushProperty name="fitToCurve" value="1"/>
    </inkml:brush>
  </inkml:definitions>
  <inkml:trace contextRef="#ctx0" brushRef="#br0">66 78 645 0,'0'0'216'0,"0"0"-118"0,0 0 16 16,0 0-12-16,0 0-2 16,0 0-14-16,24-78-61 15,-24 78 8-15,0 0-27 16,0 0 3-16,0 0-18 15,0 0 2-15,0 20 7 16,0 18 5-16,0 7-5 16,-17-5 10-16,-3 2-10 15,2 4 4-15,-2-2 1 16,13-4-5-16,0-17 0 16,7-3-1-16,0-14 5 0,0 2-4 15,0-2 0-15,0 2 4 16,14-2-5-16,17 5 1 15,-4-11 0-15,4 6 3 16,14-6 3-16,-18 0-6 16,4 0 0-16,0 0 5 15,-3 0-2-15,-4-17-3 16,-4 3 0-16,-2 0 9 16,-5 2-3-16,-13-5 8 15,7 8 17-15,-7-7-17 16,0 7 23-16,0 3-22 15,0-5-2-15,0 11 10 16,0-3-21-16,0 3 15 16,0 0-10-16,0 0-5 0,0 0 3 15,0 0-5-15,0 0 0 16,0 0-4-16,0 29-12 16,-14 21 16-16,-16 25 4 15,9 8 6-15,-3 5-10 16,10 7 0-16,7-4 0 15,7-8-2-15,0-8 0 16,0-4-3-16,-17-8-117 16,-11-6-230-16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7:34.173"/>
    </inkml:context>
    <inkml:brush xml:id="br0">
      <inkml:brushProperty name="width" value="0.05" units="cm"/>
      <inkml:brushProperty name="height" value="0.05" units="cm"/>
      <inkml:brushProperty name="color" value="#ED1C24"/>
      <inkml:brushProperty name="fitToCurve" value="1"/>
    </inkml:brush>
  </inkml:definitions>
  <inkml:trace contextRef="#ctx0" brushRef="#br0">72 172 624 0,'0'0'187'0,"0"0"-61"15,0 0-26-15,0 0 29 16,0 0-25-16,0 0-17 16,0 0-21-16,-27-31-29 15,27 31 11-15,7-12-18 16,6-2-11-16,12 0 7 0,-5-9-26 15,11 3 12 1,-3 0-4-16,-4 6-5 0,-11 2 8 16,-13 6-10-16,0 0 3 15,0 6 7-15,0 0-5 16,0 0-6-16,0 0 0 16,0 0-7-16,0 0 3 15,0 15-16-15,0 28 20 16,0 6 0-16,0 8 5 15,0 2-3-15,0-1-2 16,-6-1 4-16,6 0-4 16,-7-14 0-16,7-9 0 15,0-10-1-15,0-16 5 16,0-8-4-16,0 0 0 16,-7 0 2-16,-3 0 0 0,3 0-2 15,-21 0 0 1,-3 0 1-16,-7 0 2 0,1 5 3 15,16-5-6-15,7 0 4 16,14 0-4-16,0 0 0 16,0 0 0-16,0 0-3 15,0 0-1-15,0 0 2 16,14 0-2-16,17 0 0 16,14 0 4-16,13 0 1 15,14-13 0-15,4-5-2 16,-11-2-6-16,4 0-15 15,-17 9-50-15,-15 11-64 0,-23 0-41 16,0 11-64 0,-14 15-104-16</inkml:trace>
  <inkml:trace contextRef="#ctx0" brushRef="#br0" timeOffset="243">932 527 513 0,'0'0'208'0,"0"0"-93"16,0 0 10-16,0 0-29 15,0 0-21-15,0 0-21 16,0-13-20-16,-21 34-13 16,-23 16 16-16,-8 1-11 15,7 1-11-15,8 1-11 0,6-2-5 16,3-7 1-16,4 1-68 15,10-7-119-15,14 1-176 16</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02.030"/>
    </inkml:context>
    <inkml:brush xml:id="br0">
      <inkml:brushProperty name="width" value="0.05" units="cm"/>
      <inkml:brushProperty name="height" value="0.05" units="cm"/>
      <inkml:brushProperty name="color" value="#ED1C24"/>
      <inkml:brushProperty name="fitToCurve" value="1"/>
    </inkml:brush>
  </inkml:definitions>
  <inkml:trace contextRef="#ctx0" brushRef="#br0">0 404 302 0,'0'0'443'16,"0"0"-222"-16,0 0-31 16,0 0-41-16,0 0-5 15,0 0-29-15,0 0-57 16,52-124-4-16,-52 124-15 15,0 0-8-15,0 0 5 16,0 0-27-16,0 0 6 16,0 0-8-16,0 0-3 0,7 0 2 15,-7 0-6 1,6 12 0-16,-6 13 2 0,0 13 0 16,0 5 2-16,0 0-3 15,-20-3 6-15,3-4-6 16,3-7-1-1,14-9 0-15,-7 2-2 0,7-3 8 16,0-9-6-16,0-1 0 16,0-3-6-16,0-3 2 15,0 3-5-15,7-1 5 16,13-2 0-16,11 3 1 16,0-6 3-16,-3 0 0 0,3 0 4 15,0 0-3 1,-4 0-1-16,4 0 0 0,-3 0 0 15,3-9 3-15,0 1-3 16,-4-7 2-16,-10 4 5 16,-3-4-4-16,0 1-3 15,0-6 0-15,-4 3 9 16,-10 0-5-16,0 3 4 16,0 3 8-16,0-1-12 15,0 3 15-15,-17 3-18 16,3 4 4-16,14 2 4 15,0 0-3-15,0 0-5 16,0 0-1-16,0 0-1 0,-7 0-4 16,-7 29-4-1,-10 13 9-15,4 13 6 0,2 2-1 16,5 6-5-16,13 8 0 16,-14 4 4-16,14-1-12 15,-7-6 5-15,-3-10-35 16,-11-13-31-16,-17-5-59 15,-13-11-90-15,-1-1-292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5:12.167"/>
    </inkml:context>
    <inkml:brush xml:id="br0">
      <inkml:brushProperty name="width" value="0.05" units="cm"/>
      <inkml:brushProperty name="height" value="0.05" units="cm"/>
      <inkml:brushProperty name="color" value="#3165BB"/>
      <inkml:brushProperty name="fitToCurve" value="1"/>
    </inkml:brush>
  </inkml:definitions>
  <inkml:trace contextRef="#ctx0" brushRef="#br0">1 86 447 0,'0'0'171'15,"0"0"-9"-15,0 0 16 16,0 0-64-16,0 0-35 16,0 0 6-16,0 0-7 15,0-57-21-15,0 48 11 0,0 3-28 16,0 1-7-1,0 2 20-15,0-1-33 0,0 4 5 16,0 0-11-16,0 0-8 16,0 0 2-16,0 0-8 15,0 0 0-15,0 0-8 16,0 4 6-16,0 19 2 16,0 8-1-16,0 6 10 15,0 1-11-15,0-1 2 16,0-3 0-16,14 1-3 15,-7-7 12-15,6-3-9 16,11-4 0-16,-3-10 5 16,3-5-11-16,4-6 6 0,3 0 0 15,-1 0 3 1,-2 0 3-16,-4-8-2 0,-3-10-4 16,-8-2 1-16,5-5 11 15,-5-1-12-15,-6-5 2 16,0-1 14-16,-7 3-8 15,0 7-4-15,0 4 7 16,0 7-4-16,0 2-2 16,0 3-5-16,0 6 0 15,0-2 3-15,0 2 7 16,0 0-10-16,0 0 0 16,0 0 4-16,0 0-16 15,0 0 12-15,0 0-5 16,0 2-2-16,-7 18 2 0,0 6 5 15,7 6 0-15,0 2 3 16,0-2-7-16,0-1 4 16,7-2 0-16,31-6-3 15,0-1 7-15,0-8-4 16,-11 1 0-16,11-7 1 16,0-2-5-16,0-6 4 15,-4 0 0-15,11-4 0 16,-1-14 6-16,-13-3-8 15,-31 4 2-15,0 9-67 16,-75 5-115-16,-42-1-522 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04.317"/>
    </inkml:context>
    <inkml:brush xml:id="br0">
      <inkml:brushProperty name="width" value="0.05" units="cm"/>
      <inkml:brushProperty name="height" value="0.05" units="cm"/>
      <inkml:brushProperty name="color" value="#ED1C24"/>
      <inkml:brushProperty name="fitToCurve" value="1"/>
    </inkml:brush>
  </inkml:definitions>
  <inkml:trace contextRef="#ctx0" brushRef="#br0">0 137 824 0,'0'0'147'0,"0"0"45"15,0 0-8-15,0 0-67 0,0 0-25 16,0 0-54-16,-7-60-9 15,38 37 10-15,7 0-31 16,-4 7 9-16,11 7 3 16,-14 3-19-16,6 6 18 15,15 0-19-15,-14 0 0 16,6 6 1-16,-9 19 1 16,-11 10-2-16,-17 6 0 15,-7 9-7-15,0 7 5 16,-52 4 4-16,-6-11 2 15,-4-12-4-15,17-7 6 0,4-11-5 16,3-2-1 0,14-4 2-16,10 1-6 15,1-10 4-15,13 0 0 0,0-5-1 16,0 4 1-16,0 1 0 16,51 1 0-16,8-3 1 15,6-3 11-15,17 0-12 16,1 0 0-16,-1-3-4 15,-16-6-2-15,-8 3-17 16,-27 1-38-16,-10 5-49 16,-14 0-76-16,-7 0-140 15,0 0-308-15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06.063"/>
    </inkml:context>
    <inkml:brush xml:id="br0">
      <inkml:brushProperty name="width" value="0.05" units="cm"/>
      <inkml:brushProperty name="height" value="0.05" units="cm"/>
      <inkml:brushProperty name="color" value="#ED1C24"/>
      <inkml:brushProperty name="fitToCurve" value="1"/>
    </inkml:brush>
  </inkml:definitions>
  <inkml:trace contextRef="#ctx0" brushRef="#br0">0 150 603 0,'0'0'211'0,"0"0"-113"16,0 0 12-16,0 0 1 16,0 0-23-16,0 0-12 15,38-109-20-15,-25 98-11 0,-6 4-12 16,10 2-10-16,-10-1 1 16,14 4-20-16,-4-1-1 15,11 0-2-15,3 3 4 16,-11 0-5-16,11 0 0 15,-10 0 4-15,3 0-9 16,-17 6 5-16,0 6-3 16,-7 2-1-16,0 3-3 15,0-1 7-15,0 2 4 16,-21-1-1-16,4-8 2 0,3-3-5 16,14-1 0-16,0-2-1 15,0-3 7-15,0 0-6 16,0 0 0-16,0 3 2 15,0 0-8-15,0 2 6 16,31 5 0-16,7-2 9 16,3 2-5-16,4 6-2 15,-7-2-2-15,-7 6 3 16,-11-1-3-16,-3 1 0 16,-3 1 0-16,-14-4 2 15,0-3 2-15,0 3 1 16,-24-5 4-16,-28-1-4 15,-6-2 10-15,-7-6-15 16,-4-3 0-16,4 0-21 0,13 0-121 16,0 2-159-16,15 5-570 15</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07.226"/>
    </inkml:context>
    <inkml:brush xml:id="br0">
      <inkml:brushProperty name="width" value="0.05" units="cm"/>
      <inkml:brushProperty name="height" value="0.05" units="cm"/>
      <inkml:brushProperty name="color" value="#ED1C24"/>
      <inkml:brushProperty name="fitToCurve" value="1"/>
    </inkml:brush>
  </inkml:definitions>
  <inkml:trace contextRef="#ctx0" brushRef="#br0">0 181 572 0,'0'0'256'0,"0"0"-98"0,0 0-2 15,0 0 32-15,0 0-65 16,38-158-41-16,-38 149 6 15,0 4-27-15,7 5-9 16,0 0 1-16,0-3-24 16,-7 3 4-16,0-3-8 15,7 1-16-15,-7 2 23 16,0-4-24-16,0 4 2 16,0 0 9-16,0 0-18 15,0 0 7-15,0 0-8 16,10 6 7-16,4 28-4 15,0 13-2-15,3 7 0 0,3-8 5 16,-13-2-1-16,7 6-5 16,-4-2 0-16,-3 0-29 15,-7 8-24-15,0 6-70 16,0 12-24-16,0 4-103 16,0-2-366-16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08.351"/>
    </inkml:context>
    <inkml:brush xml:id="br0">
      <inkml:brushProperty name="width" value="0.05" units="cm"/>
      <inkml:brushProperty name="height" value="0.05" units="cm"/>
      <inkml:brushProperty name="color" value="#ED1C24"/>
      <inkml:brushProperty name="fitToCurve" value="1"/>
    </inkml:brush>
  </inkml:definitions>
  <inkml:trace contextRef="#ctx0" brushRef="#br0">0 136 900 0,'0'0'170'0,"0"0"-107"0,0 0 42 16,0 0 26-16,0 0-52 15,0 0-44-15,7-69-9 16,55 55-18-16,10-4 9 16,10 2 1-16,1 5-18 15,-25 3 13-15,-13 8-13 16,-18 0 1-16,-27 35-5 16,0 22 8-16,-13 18-3 15,-46-4 8-15,-30 6-9 16,6-14 20-16,18-14-1 0,20-20-8 15,32-17 8 1,13-7-19-16,0 1 7 0,13 0-6 16,70-6 6-16,51 0-4 15,48 0-3-15,21-26-6 16,-35 6-60-16,-54 17-141 16,-80 3-260-16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33.209"/>
    </inkml:context>
    <inkml:brush xml:id="br0">
      <inkml:brushProperty name="width" value="0.05" units="cm"/>
      <inkml:brushProperty name="height" value="0.05" units="cm"/>
      <inkml:brushProperty name="color" value="#ED1C24"/>
      <inkml:brushProperty name="fitToCurve" value="1"/>
    </inkml:brush>
  </inkml:definitions>
  <inkml:trace contextRef="#ctx0" brushRef="#br0">224 12 144 0,'0'0'144'0,"0"0"133"16,0 0-215-16,0 0-23 15,0 0-12-15,0 0 19 16,34 5 29-16,-17-5-17 16,-10 0 10-16,0 0 6 0,0-3-3 15,-7 1 26-15,0-2-31 16,0 4-5-16,0 0 9 15,7-2-30-15,-7-2 0 16,10 4-15-16,-10-2-14 16,7 2 20-16,-7-3-28 15,0 3 3-15,0 0-1 16,0 0 4-16,0 0-10 16,0 0 1-16,0 0-1 15,0 0-8-15,0 0 9 16,0 0-2-16,-24 17-4 15,-21 5 11-15,-6 2-5 0,-1 1 0 16,1-2 0 0,6-3-5-16,17-5 4 0,11-10 1 15,10 1-2-15,7-6-13 16,0 0 15-16,0 0 0 16,0 0-4-16,0 0-8 15,0 0 8-15,0 0-5 16,24 0 6-16,11-11-1 15,9-7 4-15,-6 4 0 16,7 0 1-16,-14 0 1 16,3-4 1-16,11-1-3 15,-7 1 9-15,-7 7-5 16,-24 6 6-16,-1 5 2 0,-6 0-10 16,0 0 3-1,0 0-5-15,7 0-1 0,0 5-5 16,-7 18 12-16,7 2-1 15,-7 7-5-15,10 11 2 16,-10 3-4-16,0 5 2 16,0 4 0-16,0-1 0 15,0 5-39-15,0-4-143 16,0-12-209-16</inkml:trace>
  <inkml:trace contextRef="#ctx0" brushRef="#br0" timeOffset="1130">853 540 467 0,'0'0'195'0,"0"0"-64"16,0 0-5-16,0 0-27 15,0 0-24-15,0 0-39 16,14 3-1-16,-35 22 11 16,-24 7 0-16,8 0 9 15,6-7-28-15,17 1-10 16,-7-3 3-16,14-3-19 15,-10 2 31-15,3-4-18 16,8-4-13-16,-1-2 20 0,7-7-16 16,0 1-2-16,0-3 0 15,0-3 4-15,0 0-5 16,0 0 3-16,0 0-2 16,0 0 11-16,0-3-8 15,27-20-5-15,4-9 14 16,14-4-9-16,0-11 1 15,6 3-7-15,-6-2 11 16,-7 8-11-16,-25 12 3 16,1 9-3-16,-7 12 22 15,-7 2-20-15,0 3 19 16,0 0-19-16,0 0 8 16,0 0-18-16,0 0 8 0,7 0-4 15,10 8-1 1,4 18 7-16,3 4-2 0,-4 0 0 15,4 4 8-15,-10-5-13 16,7-1 5-16,10-2 0 16,-11-9-5-16,-2-5-6 15,-11-6-72-15,-1-6-145 16,-6 0-106-16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38.022"/>
    </inkml:context>
    <inkml:brush xml:id="br0">
      <inkml:brushProperty name="width" value="0.05" units="cm"/>
      <inkml:brushProperty name="height" value="0.05" units="cm"/>
      <inkml:brushProperty name="color" value="#ED1C24"/>
      <inkml:brushProperty name="fitToCurve" value="1"/>
    </inkml:brush>
  </inkml:definitions>
  <inkml:trace contextRef="#ctx0" brushRef="#br0">395 23 269 0,'0'0'183'0,"0"0"-58"16,0 0-14-16,0 0 19 16,0 0-23-16,0 0-37 15,0 0 11-15,-24-20-22 16,24 17-2-16,0 3-6 15,0 0-26-15,0 0 14 16,0 0-13-16,-7 0-8 0,-7 0 15 16,-3 6-16-16,10 3-3 15,7-1-4-15,0 1-4 16,0 2 3-16,0 0-9 16,0 4 1-16,0 2 7 15,7 0-4-15,17 0-4 16,-10 0 0-16,10-2 9 15,-10-4-9-15,-7 0 0 16,0-2 0-16,-7-2-1 16,0 3 6-16,0 5-5 15,0 1 0-15,-21 8 8 16,-17-5-5-16,-20 7-3 16,6-3 0-16,7-3-4 0,1-3 4 15,13-6-60 1,-7 4-46-16,10-6-105 0,-3 2-105 15,-6-2-217-15</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39.302"/>
    </inkml:context>
    <inkml:brush xml:id="br0">
      <inkml:brushProperty name="width" value="0.05" units="cm"/>
      <inkml:brushProperty name="height" value="0.05" units="cm"/>
      <inkml:brushProperty name="color" value="#ED1C24"/>
      <inkml:brushProperty name="fitToCurve" value="1"/>
    </inkml:brush>
  </inkml:definitions>
  <inkml:trace contextRef="#ctx0" brushRef="#br0">283 44 257 0,'0'0'215'0,"0"0"-110"0,0 0 2 16,0 0 1 0,0 0-28-16,0 0-19 0,0 0 8 15,-7 0-32-15,-14 0 2 16,-10 21 4-16,-14 8-10 16,1-1 17-16,9-5-26 15,11-3-12-15,4 0 0 16,2 0-7-16,-2 0 2 15,13-5-1-15,-3-4-2 16,10-2 0-16,0-1-4 16,0-6 0-16,0-2 0 15,0 0 8-15,0 0-7 16,0 0 8-16,0 0-8 0,0 0 39 16,10-8 6-1,4-12-29-15,6-3 7 0,4-5-9 16,-3-4 5-16,10-5-20 15,0 0 5-15,-4 3-2 16,-9 8-3-16,-5 9 0 16,-6 11 2-16,0 4 5 15,-7 2-7-15,0 0 0 16,7 0-13-16,10 5 10 16,4 21-3-16,10 2 6 15,-4 3 0-15,18-1 8 16,0-2-8-16,-8 1 0 15,1-7-39-15,-10-2-82 16,10-3-84-16,-7-2-31 0,-11-1-196 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40.566"/>
    </inkml:context>
    <inkml:brush xml:id="br0">
      <inkml:brushProperty name="width" value="0.05" units="cm"/>
      <inkml:brushProperty name="height" value="0.05" units="cm"/>
      <inkml:brushProperty name="color" value="#ED1C24"/>
      <inkml:brushProperty name="fitToCurve" value="1"/>
    </inkml:brush>
  </inkml:definitions>
  <inkml:trace contextRef="#ctx0" brushRef="#br0">83 17 186 0,'0'0'114'0,"0"0"9"15,0 0 13-15,0 0-22 16,0 0-27-16,0 0 13 16,-14-17-27-16,14 14-5 15,0 3-2-15,0 0-20 16,0 0 12-16,0 0-22 16,0 0-14-16,0 0-8 15,0 0-12-15,0 0 1 16,0 0 1-16,0 0 5 15,0 0-7-15,7 5-2 16,20 21 2-16,18 2 27 0,0 1-20 16,-1 3 1-16,1-3-4 15,-7-1-5-15,0-5 12 16,-11-3-13-16,-3-3 0 16,-10-5 10-16,-7-4-5 15,-7 1 2-15,0-6-5 16,0 5 8-16,0 4-1 15,-7 4-8-15,-45 13 7 16,-23 9 4-16,-4 5-12 16,-11 8-74-16,22 1-138 15,9 2-188-15</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8:43.137"/>
    </inkml:context>
    <inkml:brush xml:id="br0">
      <inkml:brushProperty name="width" value="0.05" units="cm"/>
      <inkml:brushProperty name="height" value="0.05" units="cm"/>
      <inkml:brushProperty name="color" value="#ED1C24"/>
      <inkml:brushProperty name="fitToCurve" value="1"/>
    </inkml:brush>
  </inkml:definitions>
  <inkml:trace contextRef="#ctx0" brushRef="#br0">225 60 107 0,'0'0'142'16,"0"0"-3"-16,0 0-7 0,0 0-7 15,0 0-5 1,0 0-30-16,20-5-3 0,-9 2-8 15,-11-1-22-15,0 4 23 16,6-2-24-16,1-1-24 16,-7 3 18-16,0-3-31 15,0 3 16-15,0-3 1 16,0 3-25-16,0 0 23 16,7-5-28-16,-7-1-3 15,7 0 2-15,-7-3 1 16,17 4-6-16,-17-1 0 15,0 6 6-15,7 0-8 0,-7 0 2 16,0 0 0 0,0 0-7-16,0 0 7 0,0 0 0 15,0 0-1-15,0 0-20 16,0 0 17-16,0 0-12 16,-7 6 16-16,-17 14-6 15,-7 6 13-15,-3-1-7 16,-11 1 0-16,14-6 9 15,-7 0-10-15,18-6 1 16,-11-2 0-16,17-7-2 16,0-2 9-16,14-3-7 15,0 3 0-15,0-3 5 16,0 0-9-16,0 0 4 16,0 3 0-16,0 2-6 0,0 1 8 15,-10 0-2-15,10 0 0 16,0-4 7-16,0-2-11 15,0 4 4-15,-7-4 0 16,7 0-7-16,0 0 13 16,0 2-6-16,0-2 0 15,0 3 3-15,0 0-9 16,0 0 6-16,0 0 0 16,0 3-6-16,0 2 12 15,17 7-6-15,4-1 0 16,17 3 6-16,13 0-10 15,1 3 4-15,13 0 0 0,-3 0-4 16,-10 0 4-16,-8 0-34 16,-23 0-125-16,-21 3-163 15</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19:02.633"/>
    </inkml:context>
    <inkml:brush xml:id="br0">
      <inkml:brushProperty name="width" value="0.05" units="cm"/>
      <inkml:brushProperty name="height" value="0.05" units="cm"/>
      <inkml:brushProperty name="color" value="#ED1C24"/>
      <inkml:brushProperty name="fitToCurve" value="1"/>
    </inkml:brush>
  </inkml:definitions>
  <inkml:trace contextRef="#ctx0" brushRef="#br0">247 72 632 0,'0'0'174'0,"0"0"-91"16,0 0 40-16,0 0-5 16,0 0-19-16,0 0-3 15,0 0-47-15,-69-22-5 16,69 22-3-16,0 0-31 16,0 0 14-16,0 0-19 15,7 0-4-15,45 0-2 16,68 0 9-16,59 0-2 0,65 0 29 15,45-4-34 1,20 2 13-16,11 2-14 0,7 0 3 16,0 0-4-16,-11 0 9 15,-24 0-8-15,-41 0 1 16,-38 0 5-16,-34 2 0 16,-17 8-6-16,10-4 0 15,13-6 4-15,8 2 2 16,-14-2-6-16,-32 0 0 15,-30 0 6-15,-20 0-9 16,-29 0 3-16,-9 0 0 16,-21 0-2-16,-11 0 7 15,-10-2-5-15,-10-4 0 16,-7 3 5-16,0 0-8 16,0-1 3-16,0-1-27 0,0 2-65 15,-38 3-112-15,-13 0-147 16,-25 0-455-16</inkml:trace>
  <inkml:trace contextRef="#ctx0" brushRef="#br0" timeOffset="2504">96 56 442 0,'0'0'178'0,"0"0"-64"0,0 0 44 16,0 0 3-16,0 0-21 16,0 0-28-16,-34-20-33 15,34 20-8-15,0 0-39 16,0 0-3-16,0 0-2 15,0 0-23-15,0 0 4 16,0 22-8-16,6 27 4 16,22 11 7-16,-4 11-2 15,4 7 3-15,2 7 5 16,1 12-16-16,-3 21 15 16,-4 5-12-16,-10 11-3 15,-7 10 25-15,-1 1-22 0,-6 12 11 16,0 6 4-1,0 3-18-15,0-3 13 0,0-8-1 16,0-2-10-16,0-4 15 16,11-6-14-16,-11-1 4 15,7-3-1-15,6-3-2 16,-6-4 6-16,17 0-7 16,-17-10-3-16,7-9 13 15,0-6-12-15,-4-6 4 16,-10-3 2-16,0-2-5 15,0 5 4-15,0-8-7 16,0-4 0-16,0-6 8 16,0-8-6-16,0-12-2 15,0-4 1-15,-10-1 4 16,10 0-4-16,-7-8-1 0,0 5 0 16,-7-6-2-16,1 2 9 15,-5 0-7-15,-2 1 0 16,13 1 5-16,-17 2-10 15,17-1 5-15,0-1 0 16,-17-2 3-16,17-9-1 16,0-1-2-16,0-5 0 15,-6-1 3-15,-5-1-3 16,11 3 0-16,-6 1 1 16,6-1-6-16,-3 0 8 15,3-3-3-15,0 0 0 16,0-2 7-16,0-3-10 0,7-4 3 15,-7 7 0 1,0-1-2-16,-10 9 4 0,3 0-2 16,1 1 0-16,-5-5 5 15,5-8-10-15,6 1 5 16,7-5 0-16,-14-1-2 16,14-3 6-16,0 0-4 15,-10-1 0-15,10 1 4 16,0 0-6-16,0-5 2 15,0-4 0-15,0-8 0 16,0-3 2-16,0 0-2 16,0 0 0-16,0 3 1 15,0-3-2-15,0 3 1 16,0-3 0-16,0 0-3 0,10 0 10 16,4 0-7-16,13 0 0 15,11 0 2-15,21 0-2 16,23 0 0-16,14 0 1 15,45-3-6-15,7-8 6 16,17-6-2-16,-3-1-4 16,-14 0-5-16,-21 2 9 15,7-1-9-15,0-3 1 16,4 0 5-16,13 0-7 16,-10 5 11-16,7 4-1 15,6 2-2-15,-6 3-2 0,14 4 5 16,3-1 0-16,-10-1-7 15,10 2 3-15,-11-1 4 16,-6 1 0-16,-14-1 8 16,0 3-13-16,-17-3 5 15,-13-3 0-15,-1 0-2 16,-21 1 6-16,1-4-4 16,-1 4 0-16,4-7 1 15,-3 4-6-15,6-4 5 16,-24 3 0-16,-3 1-8 15,-10-1 11-15,-7 4-3 16,-18-3 0-16,4-2 4 16,0 2-6-16,-17 5 2 0,-7 0 0 15,-7 3 1 1,0-3 6-16,0 0-7 0,0 1 0 16,7-2 9-16,-7 2-16 15,6-1 7-15,1 0 0 16,-7 0 3-16,11-5-1 15,-11-4-2-15,6-10 0 16,8-7 9-16,-14-5-12 16,7-12 4-16,-7-9-1 15,0-4 0-15,0-4 7 16,0 0-7-16,-7-6 0 16,-7-2 6-16,8-7-8 15,-5-4 2-15,-2-7 0 16,6-3-1-16,7 6 4 0,0-6-3 15,0 5 0-15,0 1 2 16,7-6 0-16,17 0-2 16,-4-1 0-16,11-11-4 15,-3-7 8-15,3-6-4 16,0-1 0-16,-18 1 4 16,1 0-3-16,-7 2-1 15,3 1 0-15,4 9-8 16,-7 10 16-16,0 9-8 15,17 12 0-15,-17 2 2 16,13 1-3-16,4-6 1 16,-10-4 0-16,0-7-8 15,3-6 13-15,-3-1-5 0,-7 4 0 16,0 5 5 0,-7 1-9-16,0 2 4 0,0 8 0 15,0 4 0-15,0 5 2 16,0 6-2-16,0-6 0 15,0-6 6-15,0-5-12 16,6 3 6-16,5 11 0 16,-4-3 1-16,0 1 4 15,-1-4-5-15,-6 3 0 16,0 3 2-16,0 0-8 16,0-6 6-16,0-4 0 15,0 10-3-15,0 8 14 16,0 18-10-16,-6 5-1 15,6 4 0-15,0 2-6 0,0 4 6 16,0-4 0-16,0-3-5 16,0-2 14-16,0-4-9 15,0-1 0-15,0 1 7 16,0 9-20-16,0 5 13 16,0 11 0-16,0 4-5 15,0 6-35-15,-38 0-70 16,-52 9-88-16,-20 16-272 15</inkml:trace>
  <inkml:trace contextRef="#ctx0" brushRef="#br0" timeOffset="3613">268 1094 346 0,'0'0'140'15,"0"0"-32"-15,0 0 5 0,0 0-16 16,0 0-15-1,0 0-15-15,0 0-2 0,0-10 3 16,0 10-29-16,0 0 1 16,0 0 10-16,0 0-25 15,0 0-3-15,20 0-12 16,25 0 1-16,31 0 5 16,20 4-11-16,38 3 12 15,21-3 6-15,24-1-23 16,6 0 3-16,8-3 1 15,6 0 1-15,1 0-4 16,6 0-1-16,11 0 0 16,6 0-1-16,-3 0 1 15,11 0 0-15,-15 0 0 16,4 0-4-16,-10 0 4 0,-17 0 0 16,-15 0-10-16,-2 0 5 15,-18 0 1-15,-21 0 4 16,-2 0-6-16,-32 0 7 15,3 0-4-15,-9 0-2 16,-8 0 5-16,-3 0-7 16,-10 0 5-16,-11 0 2 15,-27-3 0-15,0 0 7 16,-8-1-8-16,-2-1 1 16,-4 5 0-16,-3-6 1 15,-8 6 1-15,5-5-2 16,9 3 0-16,11-1 2 0,0-1-1 15,0 4-1-15,-4 0 0 16,-3 0-2-16,-7 0 6 16,-17 0-4-16,0 0 0 15,-7 0 4-15,0 0 1 16,0 0-1-16,0 0-3 16,0-2-1-16,-7-4-26 15,-45 6-51-15,-16 0-248 16</inkml:trace>
  <inkml:trace contextRef="#ctx0" brushRef="#br0" timeOffset="4674">570 493 498 0,'0'0'189'0,"0"0"-55"15,0 0 5-15,0 0-1 16,0 0-41-16,0 0-41 16,-6-34 5-16,6 34-27 15,-7 0-24-15,7 14-4 16,-14 17 1-16,7 12 15 16,-3 3 2-16,-4 3-20 15,14-6 19-15,-7-3-16 16,7-13-1-16,-7-6 4 0,7-12-2 15,0-3-4-15,0-6-2 16,0 0 2-16,0 0 17 16,0 0 1-16,0 0-1 15,0-12 18-15,0-19-23 16,0-18-4-16,0-5-9 16,0-7 4-16,0 2-2 15,7 10-5-15,7 11 1 16,-7 13-3-16,3 14 6 15,-10 5-4-15,0 6 0 16,0 0-3-16,7 0 0 16,7 0-12-16,17 11 10 15,13 20-5-15,15 13 15 0,6 1-5 16,4 2 0 0,-11-5 1-16,-6-2-9 0,-7-12 8 15,-14-2 0-15,-11-14-5 16,-6-6 12-16,-7-4-7 15,-7-2 0-15,0 0 3 16,0 0 2-16,0 0-3 16,0-28 7-16,0-8-5 15,0-11 2-15,0-2-2 16,-7 0-4-16,0 1 2 16,-7 8-2-16,7 6 0 15,1 11 0-15,6 6-3 16,0 9-1-16,0 2 1 15,0 6-34-15,0 0-78 0,20 0-82 16,1 21 14-16,-4 12-61 16,-3 1-241-16</inkml:trace>
  <inkml:trace contextRef="#ctx0" brushRef="#br0" timeOffset="5049">1193 601 469 0,'0'0'153'0,"0"0"-71"15,0 0 48-15,0 0-24 16,0 0-61-16,0 0-5 0,-35-20-30 16,35 35-5-16,-6 22 1 15,-5 9-2-15,11 0 0 16,0-9-4-16,0 0 3 15,24-8-6-15,-3-12 3 16,3-6 0-16,-10-8 1 16,-1-3 9-16,-2 0-10 15,-4 0 9-15,-7 0 1 16,0-20 11-16,0-9 2 16,0-3-1-16,0-1 12 15,0-1-13-15,0-1 6 16,-18 7-27-16,5 4 2 0,13 13-4 15,-7 5-22-15,7 6-49 16,0 0-111-16,0 15-149 16</inkml:trace>
  <inkml:trace contextRef="#ctx0" brushRef="#br0" timeOffset="5177">1193 601 358 0</inkml:trace>
  <inkml:trace contextRef="#ctx0" brushRef="#br0" timeOffset="5684">1193 601 358 0,'268'75'227'0,"-282"-83"-135"0,-3 4-17 0,3 4 3 0,1 0-29 0,-12 0-46 0,12 23 8 15,-8 15-7-15,4-1 2 16,3-3-4-16,14 1-2 15,0-7-2-15,0-6 2 16,0-7-1-16,14-12 1 16,3-3-1-16,-3 0 5 15,0 0 4-15,-1 0-8 16,-2-18 11-16,9-12 3 16,-6-13-4-16,10-9 21 15,-3-2-18-15,-4-6-2 0,-3 5 26 16,-14 4-1-1,0 5 3-15,0 6-2 0,0 9-17 16,0 8 20-16,0 11-12 16,-7 6-11-16,7 6 3 15,0 0-20-15,0 0-9 16,0 23-6-16,0 23 13 16,0 15-4-16,0 2 6 15,0 1 0-15,7-6-3 16,13-12 1-16,11-12-5 15,0-13-1-15,-10-10-11 16,-7-6 16-16,3-5-4 16,-3 0 6-16,-8 0-4 15,1-2 9-15,4-18-4 16,-11-3 3-16,0-3-2 0,0 0 9 16,0 3-10-16,-11 9 0 15,4 2 2-15,-13 11 1 16,-4 1-6-16,3 5 2 15,-3 29-15-15,3 11-7 16,21 4-83-16,0-6-21 16,7-1 115-16,31-13-172 15,7-5-117-15</inkml:trace>
  <inkml:trace contextRef="#ctx0" brushRef="#br0" timeOffset="6952">2121 58 559 0,'0'0'126'15,"0"0"-23"-15,0 0 16 16,0 0 3-16,0 0-21 16,0 0-32-16,-38-54 11 15,31 50-12-15,7 4-31 0,0 0-2 16,0 0-17 0,0 0-15-16,0 0 4 0,0 0 1 15,0 0-8-15,0 0 0 16,0 7 5-16,0 10 4 15,0 5-6-15,0 8 4 16,0 1 8-16,0 9-14 16,0 3 12-16,0 5 8 15,0 4-19-15,0 3 19 16,0 4-18-16,0 7-1 16,0 2 11-16,0 7-9 15,0-1 0-15,0-5-4 0,0 3 8 16,-6-13-4-1,-1 4-4-15,0 0 0 0,-10-2 0 16,3 1 7-16,7 1-7 16,-10 3 0-16,3 0 5 15,0-1-6-15,-3 5 5 16,3 1-4-16,1-3 4 16,13-2 3-16,-7-3-4 15,-10-3 7-15,17 1-8 16,-7-2 11-16,7 1-11 15,-7 5 1-15,7 4 14 16,-7 2-15-16,7 2 7 16,0-2 2-16,0 3-10 15,0 0 12-15,0 1-12 16,0-1-1-16,0-6 9 0,0 1-5 16,0-1-4-16,0 2 5 15,0 3-3-15,0 5 1 16,0-4 1-16,0 1-4 15,0-3 5-15,0-8 2 16,0 3-5-16,0-5-2 16,0-1 3-16,0-5-4 15,0 4 1-15,-7-2 0 16,7-1-1-16,0-2 5 16,0 4-4-16,0 2 0 15,-7-4 7-15,7 3-11 16,-10 3 4-16,3 2 0 0,0 1 0 15,-7 5 9-15,1-1-9 16,2-5 0-16,11 0 3 16,-7-4-3-16,7-5 0 15,0-1 0-15,0-6 1 16,0-3 2-16,0 0 1 16,0-4-4-16,0-4 2 15,7 1-6-15,-7-1 4 16,0-2 0-16,0 5 0 15,0 2 7-15,0 2-5 16,0 1-2-16,0 3 0 16,0 1 1-16,0-3 0 0,0-2-1 15,11-4 3-15,2-1 0 16,-13-9 2-16,7-7-4 16,-7-5 3-16,0 4-1 15,0 3 0-15,0 3-1 16,0 2 4-16,0 1-4 15,0-7 10-15,0-8-11 16,0-6 2-16,0-11-2 16,0 0 1-16,0 0-2 15,0 0 0-15,0 4 5 16,0 2-5-16,0 3 0 16,0-2 0-16,0 8-1 15,0-1 4-15,0 0-3 0,-7-2 0 16,7-6 5-1,-7-3-6-15,7-3 1 0,0 0 0 16,0 0-3-16,0 0 3 16,0-18-16-16,7-22-53 15,31-20-74-15,14-18-146 16,13-25-400-16</inkml:trace>
  <inkml:trace contextRef="#ctx0" brushRef="#br0" timeOffset="8198">2379 482 549 0,'0'0'187'0,"0"0"-22"0,0 0-38 16,0 0-25-16,0 0-46 15,0 0-39-15,0-6-4 16,31 6 8-16,7 0-10 16,6-3 21-16,-9 0-23 15,10-3 3-15,-14 1 7 16,6-1-18-16,-9 0 5 16,-4 4-6-16,-17 2 4 15,0-3 2-15,-7 3-6 16,0 0 0-16,0 0-5 15,0 0 4-15,0 0 0 0,0 0 1 16,0 28-8-16,-7 12 6 16,-14 11 2-16,-3 7 0 15,10-1-1-15,-3-2 4 16,10-2-3-16,0-9 0 16,7-13 7-16,0-9-9 15,0-12 2-15,0-5 0 16,0-5-1-16,-6 0 6 15,-1 0 2-15,-7 0 2 16,-10 0-5-16,10-9-1 16,-3 3-3-16,17 1 0 15,0 2-1-15,0 1 1 16,0-4-1-16,0 0 0 0,0-2-25 16,31-4 24-16,7 1-4 15,6-4 6-15,-6 1-5 16,-3 3 6-16,-11-1-1 15,-11 4 1-15,-6 0 5 16,-7 0-1-16,7 3-2 16,3 3 0-16,-10-2 10 15,0 4-10-15,0 0 0 16,7 0-3-16,0 0-2 16,0 0-4-16,0 6 6 15,0 9 0-15,3 1-4 16,-3 11 9-16,0-1-5 0,-7-4 0 15,7-2 5-15,-7-12-5 16,0-2 0-16,7-2 0 16,-7-4 1-16,0 0 5 15,7 0-3-15,10-4 10 16,-10-12-12-16,6-2 11 16,-6 1-6-16,0 3 5 15,3 5 3-15,-3 6-12 16,-7 3 4-16,7 0-6 15,0 0-6-15,0 0 5 16,17 3-5-16,-3 15 6 16,-8 2-5-16,5 0-14 15,-5 2-70-15,-13 1-137 0,7-9-182 16</inkml:trace>
  <inkml:trace contextRef="#ctx0" brushRef="#br0" timeOffset="9262">3352 133 731 0,'0'0'184'0,"0"0"-37"16,0 0 19-16,0 0-45 15,0 0-52-15,0 0-33 0,-45-32-17 16,45 32 12-16,0 0-27 16,0 0 9-16,0 18-9 15,0 16-2-15,-6 20 23 16,-1 13-7-16,-4 7-1 16,4 5 20-16,1 7-27 15,6 11 7-15,0 6-2 16,0 3-13-16,0-3 21 15,0-12-23-15,0-2 5 16,0-3 6-16,0-1-8 16,0 11 6-16,0 3-6 15,-7 4 2-15,-7 0 7 0,-10-3-12 16,10-1 1-16,-3-4 3 16,17-3 2-1,0-4 5-15,0-5-5 0,0 1-6 16,0-7 22-16,0 2-21 15,-14 2 3-15,7-4 5 16,0 0-8-16,1-6 3 16,-1 5-3-16,-4-3 4 15,4 1-1-15,1 1-4 16,-1-7 0-16,-7-2 5 16,-3-3-3-16,10-12 5 15,0 1-7-15,0-3 3 16,0-1-2-16,0 6 0 0,-3-3-1 15,3 2 1 1,0 1 5-16,-6 6-6 0,6 5 0 16,-11 4 0-16,12 0 3 15,-1 3-3-15,0-4 0 16,0 1 3-16,0-4 2 16,-3 1-4-16,3-6-1 15,7 1 0-15,0-8 1 16,0-5 0-16,0 1-1 15,0 0 0-15,0-6 8 16,0 0-8-16,0 0 0 16,0 0 0-16,0 2 0 15,-7 1 0-15,0 0 0 0,7-3-1 16,-7-3 5 0,0 0-4-16,-3 0 0 0,10 0 3 15,-7 3-6-15,7-3 4 16,-7-1-1-16,7-1 0 15,0-1 5-15,-7-6-5 16,1-1 0-16,6-3 1 16,-7 0-4-16,-10 4 7 15,3 0-4-15,0 4 0 16,-3-4 0-16,-4-2 0 16,14-3 0-16,-10-7 0 15,10 1-1-15,-7 0 2 0,1 3-1 16,6 2 0-16,-17 10 5 15,17 2-7-15,-17 7 2 16,3 1 0-16,14 1-5 16,-10-6 8-16,10-11-3 15,7-13 0-15,0-3 3 16,0-13-4-16,0 2 1 16,0-2 0-16,0 0-9 15,0 0 9-15,0 0-23 16,0 0-53-16,0-29-107 15,7-17-388-15</inkml:trace>
  <inkml:trace contextRef="#ctx0" brushRef="#br0" timeOffset="15696">3847 378 433 0,'0'0'136'16,"0"0"-18"-16,0 0-12 15,0 0-8-15,0 0 5 16,0 0-73-16,-58-45-7 16,34 45-11-16,3 17 2 15,0 17-15-15,-3 9 1 16,11 9 0-16,-5 5-1 16,12 3 4-16,6 0-3 15,0 0 0-15,0-8 12 16,0-10-12-16,0-10 0 0,24-12 1 15,3-11-6 1,-3-9 6-16,4 0-1 0,3 0 6 16,-7-9 4-16,3-17 2 15,-3-8-12-15,-10-3 3 16,7-12 26-16,-11 1-19 16,-10-10 10-16,0-5 3 15,-10 0-23-15,-18 0 23 16,-3 9-23-16,11 14 0 15,-4 14-6-15,17 17 7 16,0 9-2-16,-17 0-5 16,3 9-33-16,-10 35-22 0,4 18-69 15,9 7-78-15,18-1-86 16</inkml:trace>
  <inkml:trace contextRef="#ctx0" brushRef="#br0" timeOffset="16386">3961 768 378 0,'0'0'144'0,"0"0"-58"15,0 0 40-15,0 0-33 0,0 0-39 16,0 0 3-1,13-69-42-15,-13 69 9 0,0 0-22 16,0 0 9-16,0 0-22 16,7 0 6-16,7 22 5 15,-7 7-4-15,-7 3 12 16,10-4-8-16,4-5 0 16,7-3 12-16,3-6-11 15,-4-5-1-15,4-6 0 16,-3-3 5-16,3 0 6 15,-10 0-6-15,0-14-5 16,3-9 10-16,-10-3-6 16,0-2-1-16,-7-8-3 15,0-3 44-15,0-1-16 0,0 6 18 16,0 8-15 0,0 9-25-16,0 12 35 0,0 5-36 15,0 0 1-15,0 0-12 16,0 14-19-16,0 23 25 15,0 2 0-15,0-1 10 16,6-5-14-16,25-7 4 16,7-5 0-16,-3-10-11 15,9-8 10-15,1-3 1 16,-14 0 0-16,7-5 8 16,-18-25-8-16,4-1 0 15,-10-9 0-15,-7-3 3 16,0-5 12-16,-7-1-11 0,0 4 21 15,0 5-22-15,0 11 33 16,0 11-22-16,-14 10-10 16,7 8 13-16,0 0-17 15,-10 20-11-15,4 26 10 16,-1 11 1-16,14-2-3 16,0-4 3-16,0-2-10 15,0-9 3-15,27-9-94 16,25-2-11-16,-14-12-103 15,-7-3-172-15</inkml:trace>
  <inkml:trace contextRef="#ctx0" brushRef="#br0" timeOffset="16577">4487 719 359 0,'0'0'188'16,"0"0"-36"-16,0 0-37 15,0 0-38-15,0 0-69 16,0 0-6-16,130-69 3 16,-40 49-5-16,6 0-66 15,0 9-118-15,-13 3-163 16</inkml:trace>
  <inkml:trace contextRef="#ctx0" brushRef="#br0" timeOffset="17700">646 1829 433 0,'0'0'137'0,"0"0"-71"16,0 0 40-16,0 0 29 15,0 0-69-15,0 0 1 16,-24-3-36-16,48-12-24 16,7-2 27-16,-3-3-25 15,2-1 15-15,-16-2 8 16,10 1-25-16,-3-4 39 16,-14 6-27-16,0 3-14 15,0 3 29-15,3 8-27 0,-10 3 25 16,0 3-2-1,0 0-27-15,0 0 11 0,0 0-14 16,0 0-24-16,0 18 24 16,0 18-8-16,0 13 8 15,0 6 0-15,-10-4 13 16,3 1-13-16,7-1 0 16,0-9 0-16,-7-7-5 15,7-15 8-15,0-8-3 16,0-7 0-16,-7-5 9 15,7 0-7-15,-7 0-2 16,0 0 0-16,-10 0 7 16,-4 0 1-16,14 0-8 15,-10 0 0-15,10 0 12 0,7 0-14 16,-6 0 2-16,6 0 0 16,-7 0-7-16,7 0 8 15,0 0-1-15,0 0 0 16,0 0-17-16,7 0 10 15,37 0-18-15,15-3 25 16,23-5-10-16,-6 0 0 16,-18 4-6-16,-13 4-37 15,-31 0-103-15,-14 0-53 16,0 12-220-16</inkml:trace>
  <inkml:trace contextRef="#ctx0" brushRef="#br0" timeOffset="18177">763 2517 445 0,'0'0'198'0,"0"0"-105"16,0 0 30-16,0 0-41 0,0 0-19 15,0 0-42-15,0-42-20 16,17 42 12-16,4 0-10 16,-7 0-3-16,3 10 8 15,3 19-1-15,-20 0 7 16,0 7-14-16,0 2 0 15,-13-1 14-15,-18 1-8 16,3-7-6-16,4-11 0 16,10-6 12-16,7-10-12 15,7-4 3-15,0 0-2 16,0 0 40-16,0 0-35 16,14 0 26-16,17-4 3 15,14-10-23-15,6-1 19 0,8 4-31 16,-1 0 0-16,1 5-1 15,-4 4 1-15,-10 2-1 16,-18 0-74-16,-13 2-154 16,-14 24-187-16</inkml:trace>
  <inkml:trace contextRef="#ctx0" brushRef="#br0" timeOffset="18824">980 3285 526 0,'0'0'145'16,"0"0"-77"-16,0 0 29 15,0 0 0-15,0 0-64 16,0 0-5-16,31-36-17 16,-18 36-3-16,15 0-2 15,10 0-5-15,-7 0-1 16,0 0 4-16,-11 9 3 0,-6 5-7 15,-7 6 0-15,-7 6 4 16,0-1-7-16,0 4 5 16,-35-3-2-16,-2 0 6 15,-8-10-2-15,7-1 6 16,17-7-10-16,15-4 7 16,6-4-4-16,0 0 3 15,0 0-3-15,0 0 38 16,0 0-30-16,0 0 16 15,0 0-27-15,6 0 6 16,15 0-6-16,10 0 0 16,-3 0 0-16,2 0-2 0,-5 8 9 15,-5 9-7 1,-6 3 0-16,-7-1 3 0,10 5-5 16,-17-7 4-16,0 3-2 15,0 0 9-15,-31 1 1 16,-21 2 0-16,-6-7-10 15,-11 2 8-15,4-7-1 16,0-6-7-16,20-5 0 16,0 0-3-16,21 0-54 15,17 0-38-15,7 0-85 16,0 0-344-16</inkml:trace>
  <inkml:trace contextRef="#ctx0" brushRef="#br0" timeOffset="19440">973 4181 403 0,'0'0'218'0,"0"0"-123"15,0 0 55-15,0 0-20 16,0 0-46-16,0 0 5 15,0-31-42-15,0 31-2 16,0 0-25-16,0 0-13 16,0 14-8-16,0 16 1 15,0 3 0-15,0 5 3 16,0-5 0-16,0-1-3 16,13-8 0-16,1-5 10 15,-3-12-8-15,9-3-2 16,-6-4 0-16,3 0-3 0,-3 0 13 15,7-4-10-15,3-9 1 16,-18-1 9-16,1-3-4 16,-7-1-5-16,7 1 0 15,4 3 37-15,-11 3-15 16,0 2 4-16,0 7 6 16,0 2-23-16,0 0 25 15,0 0-35-15,0 0 7 16,0 0-15-16,0 25 9 15,0 6-1-15,0 12 0 16,0 3 10-16,0 2-14 16,20 3 4-16,-6 2-116 15,-7 1-100-15,-7 0-269 0</inkml:trace>
  <inkml:trace contextRef="#ctx0" brushRef="#br0" timeOffset="20049">942 5259 696 0,'0'0'105'0,"0"0"10"16,0 0 10-16,0 0 4 15,0 0-17-15,0 0-64 16,0-34 17-16,0 34-7 15,0 0-47-15,0 0 14 16,0 0-25-16,0 0 0 0,0 0-7 16,0 0 4-1,0 8 3-15,0 15 0 0,0 3 10 16,0-1-9-16,7-2-1 16,17-2 0-16,-11-1-3 15,12-6 8-15,2 5-5 16,-3-4 0-16,-10 0 10 15,0-1-11-15,-7 0 1 16,3-1 0-16,-3 8-4 16,-7 2 10-16,0 0-6 15,0 0 1-15,0-3 11 16,0-3-8-16,-17 3-4 16,-11-6 0-16,4-2 5 15,-4-1-1-15,4-8-4 16,-3-3 0-16,-4 0-21 0,-7 0-16 15,17-3-97-15,4-23-34 16,10-8-27-16,7-17-46 16,0-12-38-16</inkml:trace>
  <inkml:trace contextRef="#ctx0" brushRef="#br0" timeOffset="20127">942 5259 254 0</inkml:trace>
  <inkml:trace contextRef="#ctx0" brushRef="#br0" timeOffset="20212">942 5259 254 0,'89'-174'314'0,"-82"165"-181"0,0 4-10 0,10-1 15 0,4 0-71 16,10 3-39-16,7-3-18 0,3 3-2 15,3 0-16-15,-6 1-8 16,-14 2-162-16,-24 0-202 16</inkml:trace>
  <inkml:trace contextRef="#ctx0" brushRef="#br0" timeOffset="21128">82 5030 244 0,'0'0'80'16,"0"0"31"-16,0 0 14 16,0 0-14-16,0 0-40 15,0 0-2-15,-7-8 17 16,7 8-29-16,0 0 1 15,0 0-11-15,0 0-41 16,0 0 14-16,21-4-5 0,24-1-9 16,-1 0 34-1,32-1-13-15,20-3 7 0,14 0 28 16,18 1-49-16,6-3 11 16,-4 2-16-16,4 3 5 15,-6-3-10-15,6 4-3 16,7 0 0-16,0-8 1 15,0 5 8-15,-11-2-9 16,11-3 0-16,-14 2 7 16,-10-1-11-16,4 1 4 15,-11 2 0-15,-14 4-1 16,0-1 11-16,11 0-10 16,-11 1 0-16,7-4 4 0,7 1-10 15,0-1 6 1,18-2 0-16,-1-1 1 0,-3 3 5 15,-4-2-6-15,-10 5 0 16,-14 1 1-16,18-4-3 16,-4 1 2-16,0-1 0 15,-14 0-1-15,-7 4 3 16,-13-1-2-16,-17 0 0 16,-15 3 2-16,1-3-7 15,-18 4 5-15,11-5 0 16,-7 5-2-16,7-1 7 15,-10 0-5-15,2 0 0 16,8 1 2-16,-10-2-7 16,3 4 5-16,-11-1 0 0,-2 1-2 15,-12-4 9 1,1 4-8-16,0 0 1 0,7 0 0 16,-4 0-5-16,11 0 5 15,10-3 0-15,-11 3 0 16,-6-2 7-16,-3-2-7 15,-5 4 0-15,-6 0 0 16,0 0-2-16,0 0 3 16,0 0-1-16,0 0 1 15,0-2 12-15,0 2-16 16,0 0 3-16,0 0 0 16,0 0-8-16,0-4 0 15,-24 4-45-15,-13 0-73 16,-15 0-140-16,-20 0-538 15</inkml:trace>
  <inkml:trace contextRef="#ctx0" brushRef="#br0" timeOffset="22530">319 4075 423 0,'0'0'122'0,"0"0"-17"0,0 0 8 16,0 0 2-16,0 0-48 0,0 0-30 15,7-14 14-15,-7 14-34 16,0 0-2-16,7 0-6 16,10 0-1-16,-3-6 8 15,17 0-2-15,3 4-4 16,18-8 29-16,24 5-34 15,13-3 13-15,14-4 13 16,18 4-24-16,2 0 25 16,11-4-29-16,14-2-1 15,17-1 10-15,4 1-5 16,10 2-7-16,-11 3 0 16,-3 2 10-16,-10 3-11 15,-21 2 1-15,0-1 0 0,-17 0-4 16,-14 0 10-1,4-1-6-15,-4-1 0 0,0 0 11 16,0-3-13-16,0 2 2 16,-13-3 0-16,6 3-5 15,-7 0 11-15,1-2-6 16,-8-1 0-16,-16 3 11 16,2 1-12-16,-16 2 1 15,-18 0 0-15,11 0-9 16,-7 0 16-16,0 1-7 15,0 0 0-15,6-2 10 16,-9-2-4-16,2 3-6 0,-6 3 0 16,-10-3 19-16,-4 3-11 15,-10-2-1-15,0-2-2 16,7 4 2-16,-1-2 7 16,18 2-14-16,-7-3 0 15,4 3 1-15,10-3 10 16,-7 1-11-16,3-2 0 15,-10 2 6-15,-3-2 3 16,-4 2-9-16,-10-1 0 16,-7 3 15-16,7 0-6 15,-7 0-6-15,0 0 1 16,7-3 7-16,0 3-4 16,10-3-7-16,3 0 0 15,-6-2-2-15,3-1 10 16,-3 3-8-16,0 0 0 0,-7 0 6 15,3 3-12-15,4-2 6 16,-7-1 0-16,0 0-3 16,6 0 10-16,-2 0-7 15,2 3 0-15,1 0 7 16,-7 0-16-16,-7-3 9 16,17 1 0-16,-10 2-4 15,0 0 11-15,7 0-7 16,3 0 0-16,3-4 7 15,5 2-14-15,-19-1 7 16,1 3 0-16,7 0-2 16,-14-3 7-16,7 0-5 0,-7 3 0 15,10-3 5-15,4 3-11 16,-7 0 6-16,0-2 0 16,7-2-4-16,-4 2 16 15,-3 2-12-15,-7 0 0 16,0 0 1-16,0 0-16 15,-38 0-36-15,-58 0-178 16,-52 0-299-16</inkml:trace>
  <inkml:trace contextRef="#ctx0" brushRef="#br0" timeOffset="24030">192 3006 261 0,'0'0'145'0,"0"0"-76"0,0 0 31 16,0 0-29-16,0 0 0 16,0 0-41-16,38-20-14 15,-31 17 27-15,10 0-31 16,4 1 1-16,3 2-2 15,3-4-5-15,25 4 1 16,-1 0 3-16,25 0 3 16,7-2 14-16,13-2-24 0,14 2 9 15,17-6 11-15,21 0-20 16,14-5 24-16,16 0-8 16,1 0-7-16,-10-2 21 15,-4 5-23-15,-31-5 15 16,-4 4 4-16,-16 4-27 15,-4-3 20-15,-7 7-20 16,-7-3 1-16,8 4 9 16,-8 2-11-16,0 0-1 15,-7 0 1-15,-6 0 8 16,-18-4-7-16,-3 4-2 16,-17-3 0-16,-11 3 2 15,4 0-2-15,7 0 0 16,-7 0-2-16,6 0 10 0,8 0-9 15,0 0 1-15,-1-2 0 16,1-1-1-16,-1 1 6 16,8 2-5-16,3 0 0 15,-11 0 4-15,1 0-4 16,-14 0 0-16,-4 0 1 16,-3 0-8-16,-7 0 9 15,3 0-2-15,4 0 0 16,-3 0 4-16,3 0-6 15,7 0 2-15,0 0 0 16,6 0-1-16,-16 0 5 16,3 0-4-16,-4 0 0 0,-10 0 10 15,-3 0-7-15,0 0-3 16,3 0 1-16,-10 0 13 16,14 0-9-16,-4 0 3 15,3 0-7-15,4 0 10 16,-10-4-3-16,0 2-8 15,0-4 1-15,-4 3 9 16,-3 3-2-16,0-4-6 16,-7 4 4-16,7 0 4 15,-7-2 1-15,13 2-11 16,-2-3 1-16,-4 1 2 16,6 2 3-16,1-3-6 15,3 0 0-15,-10 0 8 16,0-3-11-16,7 4 3 0,3-4 0 15,4 2-1-15,-8 2 6 16,5 2-5-16,-12-2 0 16,8-2 10-16,0 1-4 15,10 0-5-15,-3 1 0 16,10-4 5-16,0 3-1 16,-11 0-5-16,4-2 0 15,-10 1 9-15,0 2-10 16,0-1 1-16,3 0 0 15,-4 0-2-15,1 3 8 16,3-3-6-16,-17 3 0 16,7-2 10-16,-7 2 4 0,7-2-14 15,7-2 3 1,3 1 13-16,-3 3-8 0,-14-3-4 16,0 3-4-16,0 0 6 15,0 0-1-15,0-2-5 16,0-2 0-16,0 4-8 15,0-6-101-15,-7 6-171 16,-31-2-499-16</inkml:trace>
  <inkml:trace contextRef="#ctx0" brushRef="#br0" timeOffset="25506">230 2334 243 0,'0'0'107'16,"0"0"17"-16,0 0-36 0,0 0 7 15,0 0-15 1,0 0-16-16,0-14 15 0,0 11-26 16,0 3-19-16,0-2 15 15,7 2-37-15,10-4 8 16,4 4-9-16,10-6-8 15,13 4 16-15,22-4-15 16,16 0 0-16,8 4 30 16,13-7-21-16,14 3 12 15,3-2-13-15,14-4-12 16,-10 4 24-16,17-4-24 16,-7 6 1-16,14-2 7 15,-7 2 3-15,7 0-9 0,-14 3-2 16,-7-2 6-16,-10 2-4 15,3 0 0-15,-24-1-2 16,1 4 1-16,-1 0 7 16,0-1-8-16,1-3 0 15,-1 2 8-15,7-4 0 16,-7 3-8-16,-6 1 4 16,-8-1 5-16,-10 3 3 15,11-4-9-15,-18 4-3 16,18-2 8-16,-18-1-7 15,11 3 1-15,-1 0-2 16,-16 0 0-16,13 0 12 16,-3 0-7-16,-4 0-5 15,-6 0 0-15,9 0-6 0,-2 0 6 16,2 0 0 0,-2 0 0-16,9 0 10 0,-9 0-11 15,-8-3 1-15,11-3 0 16,-11 3-3-16,1 1 3 15,-8-1 0-15,-13 0 0 16,-7 0 8-16,4-3-8 16,-4 3 0-16,-11 1 2 15,-3-2-6-15,-10 1 6 16,0 1-2-16,7-1 0 16,-4 0 11-16,11 0-9 15,10 1-2-15,-11-2 0 16,4 2 4-16,-3-1-3 0,-7-1-1 15,3 4 0-15,-10-2 12 16,0 2-11-16,0 0-1 16,-7 0 1-16,0 0 1 15,7-3 6-15,-7 3-8 16,0 0 7-16,0 0-3 16,0 0 15-16,0 0-19 15,0 0 6-15,0 0-7 16,0 0 8-16,0 0-7 15,0 0 0-15,0 0 7 16,0 0-7-16,0 0 0 16,0 0 1-16,0 0-8 0,0-2 9 15,0 2-2-15,0 0 0 16,0 0 9-16,0 0-9 16,0 0 0-16,0-4 3 15,0 4-12-15,-7 0-7 16,-38 0-204-16,-27 0-473 15</inkml:trace>
  <inkml:trace contextRef="#ctx0" brushRef="#br0" timeOffset="30826">2358 1451 352 0,'0'0'210'15,"0"0"-78"-15,0 0 5 16,0 0-50-16,0 0-8 16,0 0 7-16,0 0-23 0,0 0 2 15,14-38-45-15,17 38-14 16,7 0 17-16,-11 0-16 16,4 0 3-16,-17 9 0 15,0 14-4-15,-4 3-1 16,-3 3-5-16,-7 1 2 15,0 5 1-15,0-1 1 16,0 0-4-16,-31 1 0 16,4-6 6-16,-4-1-6 15,-14-2 0-15,14-9 4 16,4 0 0-16,-4-5-3 0,24-8 2 16,7 1-3-1,0-3 6-15,0-2 1 0,0 3-7 16,0-3 0-16,51 0 10 15,15 0-9-15,16 0 4 16,14-10-5-16,-6-6 4 16,-8 5-10-16,-37 2-28 15,-24 3-84-15,-14 6-96 16,-7 0-128-16</inkml:trace>
  <inkml:trace contextRef="#ctx0" brushRef="#br0" timeOffset="32228">3775 1579 125 0,'0'0'528'0,"0"0"-406"15,0 0-15-15,0 0 2 16,0 0 3-16,0 0-22 16,-62-88-27-16,62 79-24 15,0 4 15-15,-7-1-19 16,7 1-8-16,0 5 12 16,0-8-28-16,0 3 6 15,31 0-14-15,7 2 4 16,-4 3-4-16,11 0-3 15,-14 0 0-15,0 3-2 16,-4 17 8-16,-9 6-6 0,-5 8 0 16,-13 6 3-1,0 0-8-15,-6 6 5 0,-39 0 0 16,-7-3 0-16,1-10 5 16,13-9-5-16,7-13 0 15,17-6 4-15,7-1-2 16,0-4-1-16,7 0-1 15,0 0 8-15,0 0-1 16,0 0-3-16,0 0-4 16,21 0 4-16,31 0-3 15,30 0 0-15,21 0-1 16,25-12 0-16,-5 1-7 0,-33 8-37 16,-52 3-224-1,-38 0-360-15</inkml:trace>
  <inkml:trace contextRef="#ctx0" brushRef="#br0" timeOffset="38159">2468 2520 337 0,'0'0'184'16,"0"0"-76"-16,0 0-8 16,0 0-4-16,0 0-41 15,0 0 12-15,0 0-4 16,-6-38-21-16,6 31 31 16,0-3-26-16,0 5-2 0,6 0 0 15,1 1-30-15,4 2 7 16,2 2-22-16,1-3 2 15,10 3 1-15,-3 0-1 16,3 0-2-16,3 0 0 16,-3 0 8-16,-17 3-12 15,0 8 4-15,-7 6-5 16,0 6-1-16,0 9-2 16,-38 2 8-16,1-9 6 15,9-7 4-15,4-4-8 16,3-8-2-16,14-3 2 15,1 0 1-15,-5-1 0 0,11-2-1 16,0 0 0-16,0 0 11 16,0 0-11-16,0 0-2 15,0 0 0-15,11 0-4 16,2 0 16-16,32 0-8 16,0 0 4-16,6 0-2 15,1 0 0-15,-7 0-6 16,-18 0-7-16,4 0-85 15,-17 0-150-15,-14 0-129 16</inkml:trace>
  <inkml:trace contextRef="#ctx0" brushRef="#br0" timeOffset="39601">4174 2280 539 0,'0'0'139'0,"0"0"-14"16,0 0-4-16,0 0-19 16,0 0-35-16,0 0 7 15,-7-9-19-15,7 9-17 16,0 0 27-16,0 0-30 15,0 0 5-15,0 0 1 16,0 0-27-16,0 0 15 16,-7 0-23-16,0 0 0 15,-10 18 7-15,-4 8-10 16,-3-2-3-16,17 5 17 16,-6 0-8-16,6 0-5 0,7 0-4 15,0-2 3-15,0 3-7 16,0-4 4-1,20-7 0-15,18 1 0 0,-7-6 3 16,4-5-3-16,2-3 0 16,1-3 4-16,0-3 0 15,-10 0-1-15,9 0-3 16,-6 0 10-16,-10-12-8 16,3-2 29-16,-17-6-5 15,0 0-18-15,-7-6 32 16,0 0-35-16,0 0 1 15,-7 1 10-15,-17-4-8 0,-4 4-4 16,-9-4-4 0,-1 6 2-16,-7 4-13 0,0 4 8 15,1 9 0-15,-1 6 3 16,-7 0-50-16,1 35-20 16,6 16-98-16,11 9-257 15</inkml:trace>
  <inkml:trace contextRef="#ctx0" brushRef="#br0" timeOffset="43425">2403 3292 370 0,'0'0'144'0,"0"0"-54"16,0 0 23-1,0 0-24-15,0 0-17 0,0 0-4 16,0 0-17-16,7-7 14 16,-7 6 13-16,0-3-30 15,7-2 18-15,-7 1-35 16,7 0-10-16,-7 1 24 15,0-1-24-15,0 2 7 16,0 3 8-16,0-3-20 16,0 3 11-16,0 0-15 15,0 0-12-15,0 0 13 16,0 0-7-16,0 3-6 16,0 14 3-16,-21 12 2 0,-3 4 3 15,10-1-8-15,1 9 0 16,6-5 12-16,-4-1-8 15,11 2-4-15,0-5 0 16,0 1 8-16,0 2-9 16,18-4 1-16,9 0 0 15,4-7-3-15,0-7 10 16,14-5-7-16,-18-7 0 16,11-2 9-16,-7-3-9 15,-4 0 0-15,-3 0 0 16,4-8 1-16,-4-13 11 15,4-4-12-15,-4 0 2 0,-11-4 8 16,-6-6 0 0,-7 2-3-16,0-8-7 0,0-2 12 15,-7 0-2-15,-20 0-6 16,-11 6-4-16,-7 3 8 16,8 8-10-16,-8 8 2 15,7 8-2-15,-7 6-13 16,1 4 19-16,16 0-4 15,-10 0 0-15,7 25-28 16,4 17-10-16,3 9-97 16,17 0-117-16,7 1-200 15</inkml:trace>
  <inkml:trace contextRef="#ctx0" brushRef="#br0" timeOffset="44498">3737 3103 445 0,'0'0'213'0,"0"0"-68"16,0 0-35-16,0 0 17 16,0 0 4-16,0 0-59 15,7-82-6-15,7 56-41 16,17-3 0-16,-17 3 40 15,10 1-41-15,-4-4-1 0,-3 0 20 16,4 6-39-16,-7-2 25 16,3 5-23-16,-3 8 0 15,-7 6 13-15,-1 6-19 16,-6 0 0-16,0 0 0 16,0 0-1-16,0 0-3 15,0 15-2-15,0 19 6 16,0 6-6-16,7 6 6 15,-7 11 0-15,0 1-1 16,11 4 12-16,-4-2-11 16,6-6 0-16,-6-5 1 15,0-6-3-15,0-9 2 16,3-8 0-16,4-12-1 16,-14-5 10-16,0-3-13 15,0-6 4-15,0 0 0 0,0 0-2 16,0 0 2-16,0 0 0 15,0 0-2-15,-31 0 7 16,-3 0 0-16,-4 0-5 16,7 0 1-16,10 0-1 15,4 0 1-15,3 0-1 16,7 0 0-16,1 0 8 16,-1-3-8-16,7 3 0 15,0 0 0-15,0 0-9 16,0 0 9-16,0 0-4 0,20-3 2 15,25 0 4 1,20-3-2-16,18-5 0 0,6 0 2 16,1-3-2-16,-8 5 0 15,-10 0 0-15,-20 3-1 16,0 3 8-16,-21 1-14 16,-18-1 7-16,-13 3-60 15,0 0-122-15,0 0-167 16,-38 0-212-16</inkml:trace>
  <inkml:trace contextRef="#ctx0" brushRef="#br0" timeOffset="51307">2269 4347 300 0,'0'0'214'0,"0"0"-122"16,0 0 6-16,0 0 70 16,0 0-68-16,0 0-28 15,0 0 3-15,-52 7-13 16,52-7 15-16,0 0-3 15,0 0-26-15,0 0 19 16,0 0-41-16,0 0-8 16,14-1 11-16,10-16-28 15,-3-1 13-15,-14 7-13 16,0 2 6-16,-7 1 3 0,0 5-10 16,0-1 0-16,0 4 6 15,0 0 3-15,0 0-9 16,0 0 0-16,0 0 4 15,0 0-14-15,0 7 8 16,0 21 2-16,0 7-2 16,-14 2 10-16,0-1-8 15,14 2 0-15,-7-1 9 16,7-5-11-16,0-3 2 16,0-9 0-16,0-4-7 15,-7-4 14-15,7-6-7 16,0-3 0-16,-10-1 3 15,3-2-8-15,0 3 5 16,-6 3-1-16,-12-3-3 0,-2-1 8 16,3 2 0-16,3-4-4 15,14 2 4-15,7-2-11 16,0 0 7-16,0 0 0 16,0 0-2-16,0 0-1 15,0 0 1-15,21 0-2 16,24 0 4-16,30 0-4 15,-2 0 4-15,2-15-5 16,-9 2-21-16,-8-2-100 16,-13 1-38-16,-7 2-74 15,-18 4-125-15</inkml:trace>
  <inkml:trace contextRef="#ctx0" brushRef="#br0" timeOffset="51825">3627 4233 107 0,'0'0'703'0,"0"0"-619"16,0 0-9-16,0 0 73 15,0 0-56-15,0 0-33 16,0-97-8-16,14 88-30 16,0 0 17-16,-1 9-20 15,5 0-15-15,2 0 15 16,4 0-16-16,4 0 2 15,-11 20 7-15,-3 3-5 16,-14 10 12-16,0-3-11 16,0 4-6-16,-24-2 20 15,-11-4-14-15,-9-2 14 16,-1-6 8-16,0 3-16 16,14-6 25-16,18-3-20 0,-1-2-17 15,14-6 12-15,0 2-7 16,14-2-6-16,30 0 19 15,28-6-15-15,18 0 20 16,30 0-23-16,-10-14 4 16,-7-6-10-16,-20 8-1 15,-52 6-60-15,-31 6-92 16,-17 0-311-16</inkml:trace>
  <inkml:trace contextRef="#ctx0" brushRef="#br0" timeOffset="54113">2269 5299 117 0,'0'0'296'0,"0"0"-181"15,0 0-18-15,0 0 26 16,0 0 25-16,0 0-66 16,-45 0 5-16,45-3 13 15,0 1-34-15,0 2 7 16,0-4-14-16,0-4-5 16,0-6-10-16,0-3-36 15,0-7-2-15,0 4 0 16,24 1-2-16,-10 4 14 15,0 6-15-15,-14 1 6 0,7 6 6 16,-7 2-15-16,0-4 16 16,0 4-16-16,0 0 3 15,0 0-9-15,0 0 6 16,0 6 0-16,0 23-8 16,0 5 17-16,0 3-9 15,0 3 0-15,0 0 0 16,0-3-1-16,0 3 5 15,0-5-4-15,0-10 0 16,0-7 7-16,-7-4-7 16,7-6 0-16,-14-4 1 15,14 0-5-15,-7-4 4 16,-10 4 0-16,3-1 2 16,7-3 5-16,-17 0-2 15,17 0-5-15,1 0 0 0,-1 0-5 16,7 0 9-16,0 0-4 15,0 0 0-15,0 0 7 16,0 0-15-16,0 0 8 16,0 0-9-16,7 0 8 15,37 0-10-15,8 0 11 16,17-9 0-16,-4-5-50 16,-7-3-76-16,-13 2-71 15,-7-1-52-15,-7-2-60 16</inkml:trace>
  <inkml:trace contextRef="#ctx0" brushRef="#br0" timeOffset="54765">3232 5136 670 0,'0'0'127'0,"0"0"-31"0,0 0 24 15,0 0-39-15,0 0-30 16,0 0-16-16,24-55-22 15,-10 45 31-15,10-2-10 16,-17 0-12-16,6 1 20 16,-6-1-23-16,7 3 3 15,-4 4 4-15,-10 5-26 16,0 0 19-16,0 0-15 16,0 0 0-16,0 0 5 15,0 0-9-15,0 0 0 16,7 23-6-16,-7 15 12 15,7 5 8-15,0 1-11 0,0 5 0 16,0 0 10-16,-7-6-11 16,10-3-1-16,-10-2 3 15,0-7 6-15,0-3-4 16,0-7-6-16,0-10 0 16,0-6-1-16,0-5 7 15,0 0-6-15,0 0 1 16,0 0 6-16,0 0-3 15,-17 0-4-15,-4 0 0 16,-10 0 5-16,4 0-5 16,-4-5 0-16,7 1-2 15,10 2 15-15,0-1-20 16,14 3 7-16,0 0-1 16,0-2-6-16,52-7-6 15,37-8 13-15,35-6 0 0,17-7-55 16,0 5-53-16,-35 5-133 15,-40 6-229-15</inkml:trace>
  <inkml:trace contextRef="#ctx0" brushRef="#br0" timeOffset="58215">6258 1153 474 0,'0'0'281'15,"0"0"-142"-15,0 0-29 16,0 0 38-16,0 0-32 0,0 0 8 15,0 0-43 1,0-2-52-16,0 2 29 0,0 0-45 16,0 0-2-16,0 0-9 15,0 0 6-15,0 0-14 16,0 22 6-16,0 13 0 16,0 5-6-16,0 0 6 15,0 0 0-15,6-6-3 16,15 0-4-16,17-5 0 15,-7-6-5-15,-4-9 11 16,4-5-8-16,-7-3 9 16,-17-6 0-16,7 0-2 15,0 0 17-15,3-9-15 16,-10-14 0-16,0 0 8 0,-7 6-11 16,0 6 3-16,0 4 0 15,0 5 1-15,0 2 13 16,0 0-14-16,0 0 0 15,0 0-13-15,0 23 4 16,0 20 4-16,-7 20 5 16,-10 6 0-16,3 7-8 15,-14 10-2-15,-10-2-112 16,-6-2-77-16,-1-17-38 16,0-7-286-16</inkml:trace>
  <inkml:trace contextRef="#ctx0" brushRef="#br0" timeOffset="58773">5848 2236 532 0,'0'0'123'15,"0"0"-17"-15,0 0 19 16,0 0-65-16,0 0-11 15,0 0-41-15,76-10 7 16,-62 10 0-16,0 0-6 16,-4 0-3-16,-3 0-6 15,-7 22 2-15,0 13 8 16,0 7-6-16,-17 1 2 16,-28-3 12-16,10-8-11 15,-2-3 9-15,6-9-16 16,3-3 1-16,11-3 1 0,10-8 1 15,7-4-3 1,0-2 2-16,0 0 7 0,0 0 5 16,52 0-4-16,16 0 32 15,22 0 35-15,6-8-59 16,-10-4-1-16,-10 1-13 16,-18 5 9-16,-34 6-26 15,-17 0-16-15,-7 0-147 16,-7 6-56-16,-37 17-212 15</inkml:trace>
  <inkml:trace contextRef="#ctx0" brushRef="#br0" timeOffset="59242">5907 3175 319 0,'0'0'355'16,"0"0"-195"-16,0 0-22 15,0 0 2-15,0 0-46 16,0 0-8-16,-7-69-23 15,7 69-48-15,0 0 21 16,-7 0-36-16,7 14 2 16,-7 15 1-16,0 9 3 15,0 1-5-15,7 4-1 16,0 3 14-16,0 5-15 0,0 3 1 16,0 4-36-16,-6-5-86 15,-5 0-131-15,-3-4-190 16</inkml:trace>
  <inkml:trace contextRef="#ctx0" brushRef="#br0" timeOffset="59760">5584 4037 346 0,'0'0'363'0,"0"0"-219"0,0 0-8 15,0 0-53-15,0 0 2 16,0 0-57-16,123-67-8 16,-92 67 15-16,0 0-32 15,-10 0 10-15,0 0-13 16,3 14 9-16,-18 3-11 15,1 3 2-15,-7 6-4 16,0 2-4-16,-27-2 7 16,-18 0 1-16,0-9 0 15,8-5 5-15,13-4-2 16,17-6-3-16,7 2 0 0,0-4-5 16,0 2 13-16,0 1-8 15,0 3 0-15,0 3-6 16,17 2-2-16,10-3 8 15,4 4 0-15,7 0-5 16,-10-1 10-16,3 3-5 16,-18 0 0-16,11-3 12 15,-17 7-24-15,7-1 12 16,-14 1 0-16,0 0-4 16,0 7 8-16,-45-3-4 15,-13-1 0-15,-1-1-36 16,-2-4-131-16,19 1-121 15,4 1-444-15</inkml:trace>
  <inkml:trace contextRef="#ctx0" brushRef="#br0" timeOffset="60089">5656 4910 740 0,'0'0'144'0,"0"0"-9"15,0 0-45-15,0 0-53 0,0 0-9 16,0 0-25-16,127 26 13 16,-106-6-12-16,-21 11 6 15,0 10 0-15,-28 16-8 16,-41 12 32-16,-3 2 34 15,3-6-36-15,25-13 11 16,37-17-24-16,7-13-12 16,45-5 4-16,65-8-8 15,48-9 0-15,27 0-3 16,-9 0-7-16,-56-3-166 16,-75-15-318-16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1:55:13.129"/>
    </inkml:context>
    <inkml:brush xml:id="br0">
      <inkml:brushProperty name="width" value="0.05" units="cm"/>
      <inkml:brushProperty name="height" value="0.05" units="cm"/>
      <inkml:brushProperty name="color" value="#3165BB"/>
      <inkml:brushProperty name="fitToCurve" value="1"/>
    </inkml:brush>
  </inkml:definitions>
  <inkml:trace contextRef="#ctx0" brushRef="#br0">17 161 551 0,'0'0'197'0,"0"0"-40"16,0 0-25-16,0 0-2 16,0 0-32-16,0 0-9 15,-17-38-31-15,17 38-34 16,0 0 2-16,0 0-19 15,0 0-6-15,0 0-1 16,17 18 7-16,10 10-4 16,4 4-1-16,0 2 5 15,-10 0 2-15,0-2-8 0,-4-4-1 16,3-5 7-16,5-6 2 16,-19-8-9-16,1-7 1 15,7-2 6-15,3 0 9 16,4 0 5-16,3-11 23 15,-3-14 3-15,3-4-24 16,-11-11 13-16,1-6-13 16,0-3-22-16,-4 0 24 15,11 4-24-15,-14 11 0 16,0 11 2-16,10 9 4 16,-10 2-14-16,20 12-31 15,4 0-117-15,0 0-262 0</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2:37.695"/>
    </inkml:context>
    <inkml:brush xml:id="br0">
      <inkml:brushProperty name="width" value="0.05" units="cm"/>
      <inkml:brushProperty name="height" value="0.05" units="cm"/>
      <inkml:brushProperty name="color" value="#ED1C24"/>
      <inkml:brushProperty name="fitToCurve" value="1"/>
    </inkml:brush>
  </inkml:definitions>
  <inkml:trace contextRef="#ctx0" brushRef="#br0">0 0 280 0,'0'0'0'15</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2:53.364"/>
    </inkml:context>
    <inkml:brush xml:id="br0">
      <inkml:brushProperty name="width" value="0.05" units="cm"/>
      <inkml:brushProperty name="height" value="0.05" units="cm"/>
      <inkml:brushProperty name="color" value="#ED1C24"/>
      <inkml:brushProperty name="fitToCurve" value="1"/>
    </inkml:brush>
  </inkml:definitions>
  <inkml:trace contextRef="#ctx0" brushRef="#br0">1046 612 674 0,'0'0'263'16,"0"0"-52"-16,0-152-70 16,-7 113-19-16,-4 13-4 15,5 14-50-15,6 7-24 16,0 5-3-16,0 0-38 16,0 2 7-16,0 47-10 15,0 22 0-15,0 30 23 0,6 7-21 16,5 6 12-1,-4-5 0-15,-7-13-13 16,6-12 14-16,8-21-15 0,-7-20 0 16,3-26 2-16,4-8 1 15,-14-9-3-15,7 0 11 16,0-20-10-16,0-29 27 16,17-22-28-16,-10-12 2 15,-1-18 1-15,-13-5 4 16,0 1-7-16,0 2 0 15,0 17 6-15,11 26-5 16,-4 17-1-16,-1 18 0 16,-6 13-9-16,7 10 9 0,7 2-2 15,17 0-3 1,14 8-5-16,13 35 1 0,25 20 9 16,-18 13 0-16,11 14-3 15,-18 1 5-15,-13 0-2 16,0-7 0-16,-15-13 11 15,-23-8-16-15,-7-9 5 16,-7 1-3-16,-75-10-3 16,-32-1-10-16,-9-5-8 15,2-16-24-15,32-6-22 16,37-8 8-16,39-9-54 16,13 0-5-16,44-37-113 15,59-20-351-15</inkml:trace>
  <inkml:trace contextRef="#ctx0" brushRef="#br0" timeOffset="471">2259 727 771 0,'0'0'246'0,"0"0"-71"15,0 0-13-15,0 0-38 16,0 0-70-16,0 0 6 15,7-29-40-15,-7 52-13 16,0 22 24-16,0 18-13 16,0 3 9-16,0 3-5 15,-14-6-19-15,-6 2 22 0,3-10-25 16,3-15 1-16,0-15 10 16,7-13-7-16,7-10-4 15,0-2 6-15,0 0-5 16,0-2 20-16,0-35-20 15,0-21 2-15,0-19-3 16,0-11 11-16,14-15-11 16,14-3 0-16,2 3 6 15,1 12-7-15,-3 16 1 16,3 24 0-16,-17 19-9 16,3 21 11-16,-3 11-5 15,-1 3 0-15,25 45-3 0,0 27-2 16,7 13 8-16,-8 9 0 15,-2 4-1-15,-4-19 4 16,7 1-3-16,-4-20 0 16,-3-9-18-16,0-11-30 15,-17-5-132-15,-14-18-129 16,0-15-139-16</inkml:trace>
  <inkml:trace contextRef="#ctx0" brushRef="#br0" timeOffset="669">1995 955 794 0,'0'0'209'0,"0"0"-84"0,0 0-21 16,0 0-42-16,220-49 3 16,-93 38-21-16,-10 9-43 15,3 2 10-15,-10 0-11 16,-7 0-32-16,4 0-194 15,-28-7-220-15</inkml:trace>
  <inkml:trace contextRef="#ctx0" brushRef="#br0" timeOffset="2108">73 0 506 0,'0'0'324'0,"0"0"-164"16,0 0-77-16,0 0 22 15,0 0-23-15,0 0 15 16,0 14-12-16,0 18-57 16,-7 22 42-16,-7 25-9 15,0 18-34-15,-10 24 31 16,10 17-42-16,14 16 18 15,0-3-7-15,28-2-26 16,54-9 29-16,28-11-29 16,55-3 1-16,49-12 2 0,68 1-3 15,51-18-2-15,38-23-97 16,15-48-193-16,-36-26-615 16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2:54.654"/>
    </inkml:context>
    <inkml:brush xml:id="br0">
      <inkml:brushProperty name="width" value="0.05" units="cm"/>
      <inkml:brushProperty name="height" value="0.05" units="cm"/>
      <inkml:brushProperty name="color" value="#ED1C24"/>
      <inkml:brushProperty name="fitToCurve" value="1"/>
    </inkml:brush>
  </inkml:definitions>
  <inkml:trace contextRef="#ctx0" brushRef="#br0">364 695 789 0,'0'0'225'0,"0"0"-65"0,0 0 0 16,0 0-55-16,0 0-38 15,0 0-10-15,-192-32-50 16,147 78 31-16,0 17-13 16,14 3-22-16,4 16 29 15,13 7-32-15,4 11 0 16,10-8 6-16,0-12 11 15,38-15-17-15,30-16 0 16,18-23 1-16,21-18-1 16,-4-8 0-16,0 0 0 15,-27 0 3-15,-25-14 9 0,-30-6-12 16,-21-5 3-16,0-4 7 16,0 0-9-16,-38 0-1 15,-6 4 0-15,-1 5-8 16,17 12 16-16,21-4-8 15,7 6 0-15,0 4 0 16,0-2-12-16,0 2 8 16,21-4-6-16,24-8 9 15,13-3-1-15,11-1 2 16,-17 4 0-16,-8 8 4 16,-16 4-12-16,-11 2 8 15,4 0 0-15,-8 0-10 0,5 14 19 16,-12 20-9-1,1 9 0-15,-7 14 3 0,0 5 0 16,0 16 4-16,0 5-7 16,0 12 17-16,0 2-11 15,0-3 10-15,0-3-11 16,24-8 7-16,11-8-8 16,9-24-4-16,-6-8 0 15,7-17 0-15,-14-11-25 16,-4-15-35-16,-3 0-114 15,-10-32-89-15,-14-40-63 16</inkml:trace>
  <inkml:trace contextRef="#ctx0" brushRef="#br0" timeOffset="291">1440 0 942 0,'0'0'232'16,"0"0"-118"-16,0 0-18 15,0 0-34-15,0 0-48 16,0 0 27-16,155 111 5 16,-31 1 8-16,17 28 3 0,10 20-43 15,-20 1 24-15,-25-2-36 16,-40 5 6-16,-35 1-4 15,-31-5-2-15,-24-2-4 16,-93-4-10-16,-62-8-95 16,-45-12-56-16,-27-19-118 15,-24-33-153-15</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2:40.943"/>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2283 2225 618 0,'0'0'207'0,"0"0"-70"15,0 0 1-15,0 0-30 16,0 0-31-16,0 0-10 15,7-35-52-15,-7 35 17 0,0 0-17 16,0 0-11-16,0 12 7 16,10 13-10-16,-10 10 19 15,0 5 2-15,0 3-13 16,0 3 5-16,0-7-14 16,14 4 0-16,13-9 4 15,28-2 0-15,4-6-4 16,-1-6 0-16,8-9 9 15,2-11-3-15,-9 0-6 16,10 0 3-16,-18-21 4 16,1-15 4-16,-8-10-10 15,-9-11 25-15,-11-8-2 0,-10-10 18 16,-8-9-23-16,-6 2-1 16,0 8 7-16,-34 8-20 15,-28 15 2-15,4 16-7 16,-14 15-4-16,-4 12-1 15,-7 8 2-15,11 0-9 16,-10 46 5-16,16 22-59 16,4 21-50-16,18 10-147 15,16-1-237-15</inkml:trace>
  <inkml:trace contextRef="#ctx0" brushRef="#br0" timeOffset="780">2039 2808 657 0,'0'0'180'0,"0"0"0"16,0 0-70-16,0 0 37 15,0 0 3-15,0 0-107 16,0-78-9-16,0 78-22 16,-14 14-2-16,-17 33-10 15,-27 24 19-15,-8 20-5 16,-3 6 19-16,-3 1-31 16,4-7 14-16,2 1-9 15,8-6 3-15,-4-6-4 16,17-12-6-16,11-13 0 15,10-18-2-15,17-11 12 0,0-15-10 16,7-6 0-16,0-1 7 16,-7-4 1-16,-3 0-8 15,-4-4 2-15,-7-21 0 16,-3-9 11-16,-3-7-13 16,-4 1 0-16,10 1 9 15,-3 5-9-15,4 5 0 16,-5 12 0-16,19 5-3 15,-1 8 9-15,7 4-6 16,-7 0 0-16,-4 0-14 16,5 24 9-16,6 16 5 15,0 9 0-15,0-3-10 0,6-1 13 16,39-4-3-16,17-7 0 16,3-9 3-16,25-7-10 15,-1-10 7-15,-6-5 0 16,-18-3-2-16,-6 0 12 15,-8-15-10-15,-13-7 0 16,-17 1 9-16,-11-4-6 16,-10 5-3-16,0-3-22 15,-17 6-20-15,-11 9-67 16,4 8-41-16,24 0-140 16,0 0-92-16</inkml:trace>
  <inkml:trace contextRef="#ctx0" brushRef="#br0" timeOffset="1419">2692 2759 845 0,'0'0'151'0,"0"0"-26"16,0 0 33-16,0 0-48 15,0 0-90-15,0 0 1 16,28-15-21-16,9 59 8 0,22 15 15 16,3 22-9-16,-4 8-6 15,1 1 20-15,-8-1-22 16,11-6 7-16,-21-5-13 15,14-12 8-15,-13-7-10 16,-5-13 6-16,-6-9-4 16,-10-11 0-16,-4-11 12 15,-10-9-12-15,-7-4 0 16,0-2 4-16,0 0 14 16,0 0 13-16,0-17 0 15,-24-9-27-15,-10-2 8 16,-4-1-7-16,0 6-5 15,-7-2 0-15,1 7-5 0,16 4 7 16,-3 4-2-16,17 10 0 16,4-1 4-16,10 1-4 15,0 0 0-15,0 5-8 16,0 21 2-16,31 8 6 16,14-2 0-16,6-1-6 15,25 1 15-15,3-13-4 16,4-4-5-16,6-12 1 15,0-3-5-15,-6 0 6 16,-4-23-2-16,-10-6 3 16,-11-2 6-16,-13-6-4 15,-25-1-5-15,-20 4-7 16,0 0-1-16,-44 5-78 0,-35 15-82 16,-28 11-174-16,-10 3-376 15</inkml:trace>
  <inkml:trace contextRef="#ctx0" brushRef="#br0" timeOffset="2618">3572 3946 844 0,'0'0'150'0,"0"0"-1"0,0 0-12 15,0 0-28 1,0 0-51-16,0 0-12 0,-161-86-39 16,123 92 17-16,-14 34-16 15,1 14-2-15,-15 18 12 16,4 8-17-16,11 2 0 16,13 4 4-16,31 0 0 15,7-6-5-15,7-8 0 16,55-9 10-16,10-21-12 15,4-11 2-15,13-16 0 16,1-15 3-16,6 0 9 16,7-29-11-16,7-16 3 0,-14-9 2 15,-13-3 23 1,-25-10-6-16,-27 2-5 0,-17-12 25 16,-14-6-40-16,-21-3 20 15,-54-6-23-15,-28 6 11 16,-18 12-19-16,-3 17 8 15,4 22-15-15,10 25 7 16,14 10-77-16,6 30-43 16,1 37-148-16,6 6-208 15</inkml:trace>
  <inkml:trace contextRef="#ctx0" brushRef="#br0" timeOffset="2101">1045 4229 836 0,'0'0'100'0,"0"0"25"15,0 0-6-15,0 0 12 16,0 0-59-16,0 0-28 15,-179-91 3-15,145 91-41 16,-4 28 14-16,-7 23-19 16,1 9 4-16,6 11 10 15,17 7-7-15,7 2-8 16,14 6 0-16,0-6 15 16,28-5-18-16,48-13 3 15,13-14 0-15,14-15-5 16,14-23 14-16,10-10-9 15,7-8 5-15,-3-35 6 0,-4-15 10 16,-24-4-3 0,-20-4-3-16,-32-8 29 0,-20-3-37 15,-31-5 22-15,-6-8-10 16,-70 7-14-16,-34 9 8 16,-10 16-13-16,-4 22 0 15,3 15-10-15,18 15 9 16,21 6 1-16,10 6-22 15,10 38-68-15,27 18-20 16,25 13-138-16,10-4-117 16</inkml:trace>
  <inkml:trace contextRef="#ctx0" brushRef="#br0" timeOffset="3471">949 4958 806 0,'0'0'167'0,"0"0"-79"15,0 0 86-15,0 0-22 16,0 0-56-16,0 0-35 16,-38-68-41-16,-7 112-14 15,-6 25 26-15,-15 26-23 16,1 14 10-16,3 2 10 15,4-3-29-15,-1 1 21 16,-10-8-21-16,11-8 8 0,6-12-7 16,8-18-1-16,6-20 0 15,24-17-1-15,0-12 15 16,14-13-14-16,0-1 0 16,0 0 2-16,-6 0 6 15,-5-30-8-15,-3-18 0 16,8-13 0-16,-1-4 9 15,-7-13-9-15,4 7 0 16,3 10 1-16,7 19-1 16,0 19 0-16,0 17 0 15,-7 6-1-15,7 0-4 16,0 6 1-16,0 32-11 0,0 15 15 16,14 8 0-16,17 2 2 15,6-3-2-15,22-9 0 16,-8-5 13-16,18-6-17 15,3-9 4-15,-13-10 0 16,10-11-9-16,-18-6 14 16,-6-4-5-16,6 0 0 15,-13-4 4-15,-10-18 1 16,3-7-5-16,-11-5 0 16,-13 2 0-16,-7-5 5 15,0 6-8-15,-27 5 3 16,-18 9-48-16,7 6-13 15,11 5-66-15,10 6-92 0,17 0-68 16,17 0-158-16</inkml:trace>
  <inkml:trace contextRef="#ctx0" brushRef="#br0" timeOffset="4096">1410 4926 718 0,'0'0'200'0,"0"0"-96"0,0 0 19 16,0 0 27-16,0 0-69 16,0 0-39-16,0-85-26 15,6 85-10-15,15 6 5 16,17 22-7-16,0 15 6 15,13 14 17-15,-6 17-25 16,0 18 13-16,-8 11-10 16,-9 3 4-16,10-1-5 15,-7-10-4-15,-11-18 0 16,4-11-1-16,-3-16 6 16,-4-17-5-16,-10-13 0 15,-7-10 7-15,0-6-9 16,0-4 5-16,0 0-3 0,0 0 28 15,0-21-7 1,-38-15-8-16,0-8-9 0,-13-1 1 16,-1 3 0-16,8 7-4 15,-1 9-1-15,7 8 13 16,17 13-10-16,8-1-3 16,2 6 0-16,5 0-1 15,6 32-6-15,0 11 7 16,0 2 0-16,44 1-7 15,1-3 12-15,13-8-5 16,18-7 0-16,-4-14 4 16,11-11-10-16,-1-3 6 15,-10 0 0-15,4-15 4 16,-31-7 3-16,-7-7-7 0,-18 1 6 16,-6-4 1-16,-14 7-9 15,0 1 2-15,-21 10-21 16,-16 12-40-16,-15 2-115 15,14 6-37-15,4 28-116 16,10 11-333-16</inkml:trace>
  <inkml:trace contextRef="#ctx0" brushRef="#br0" timeOffset="4559">1967 6362 827 0,'0'0'167'16,"0"0"-28"-16,0 0-14 16,0 0 2-16,0 0-52 15,0 0-34-15,-135-57-11 16,111 91-22-16,-3 20-4 15,3 18-4-15,10 7 6 16,14 4-3-16,0 3-1 16,0-6-2-16,38-6 0 15,20-16 9-15,8-15-9 0,9-15 1 16,-3-19 0 0,4-9 3-16,0-6-1 0,3-38 9 15,-4-9 26-15,-9-11-24 16,-8-9 20-16,-13-8-2 15,-21-11-23-15,-17-7 26 16,-7-1-26-16,0 0-1 16,-59 14-4-16,-30 11 2 15,-7 21-6-15,-14 17 0 16,3 23-19-16,18 14 15 16,17 0-52-16,20 46-45 15,7 17-62-15,14 11-195 16,11 0-229-16</inkml:trace>
  <inkml:trace contextRef="#ctx0" brushRef="#br0" timeOffset="5122">216 6419 808 0,'0'0'111'16,"0"0"7"-16,0 0 57 15,0 0-57-15,0 0-39 16,0 0-14-16,-37-83-26 16,37 83 11-16,-7 0-36 15,-17 17-11-15,-4 29 3 16,-10 22 3-16,0 13-9 16,11 9 0-16,10 3 10 15,17 0-13-15,0-4 3 16,62-9 0-16,34-14-1 15,21-17 6-15,24-23-5 0,0-21 1 16,-14-5 10-16,-17-23-10 16,-14-22-1-16,-20-15 0 15,-18-6 25-15,-30-8-16 16,-18-7 22-16,-10-10 2 16,-17-7-29-16,-55-1 18 15,-24-4-22-15,-18 9 3 16,-3 17-3-16,4 22 6 15,16 29-8-15,25 23 2 16,21 3-38-16,13 23-31 16,31 26-108-16,7-7-166 15,82-7-195-15</inkml:trace>
  <inkml:trace contextRef="#ctx0" brushRef="#br0" timeOffset="6046">3720 4780 631 0,'0'0'154'0,"0"0"18"15,0 0-44-15,0 0-5 16,0 0-35-16,0 0-43 15,-79-2 10-15,27 50-28 16,-9 18-6-16,2 11 12 16,1 14-29-16,6 7 17 15,0 2-6-15,8-8-11 16,6-9 9-16,17-19-13 16,11-11 0-16,3-16-3 15,0-12 12-15,7-13-9 16,0-6 0-16,0-6 4 15,0 0-3-15,0 0-1 0,0 0 0 16,0 0 15 0,0 0-8-16,0-18 2 0,-7-11-9 15,1-4 8-15,-1-1-7 16,-11-7-1-16,-2-5 0 16,6 3-2-16,-10 9 10 15,10 11-8-15,-3 15 5 16,10 8-3-16,7 0 5 15,-7 0-7-15,7 0 0 16,-7 6-4-16,1 27-6 16,-8 19 10-16,3 14 0 15,5-1 3-15,6 1-4 0,0-8 1 16,31-4 0-16,6-11-5 16,15-11 8-16,-18-13-3 15,21-10 0-15,-20-9 3 16,9 0 5-16,-6-3-8 15,-7-26 0-15,-3-8 11 16,-4-5-6-16,-10-7 4 16,-8-1-7-16,-6 9 8 15,0 6-9-15,-6 9-1 16,-15 18-22-16,-17 8-42 16,7 0-143-16,4 39-101 15,9 11-120-15</inkml:trace>
  <inkml:trace contextRef="#ctx0" brushRef="#br0" timeOffset="6550">3173 6358 742 0,'0'0'141'16,"0"0"-29"-16,0 0 63 16,0 0-70-16,0 0-8 15,0 0-36-15,-127-127-8 16,113 120-11-16,1 7-24 0,6 0 0 16,-4 0-12-16,5 0 3 15,-15 34-10-15,-10 18 1 16,0 14 0-16,17-1-1 15,1 7 10-15,13 0-11 16,0-1 2-16,37-2 0 16,15-12-1-16,6-11 1 15,8-12 0-15,-15-17 2 16,11-17 5-16,-3 0-7 16,16-17 0-16,-2-29 4 15,2-14 8-15,-10-8-3 16,-6-13 12-16,-21-5 22 15,-14-5-22-15,-24-6 5 0,0 0-6 16,-55 8-19 0,-11 12 9-16,-23 20-10 0,-7 20 0 15,6 17-1-15,18 20-5 16,10 0-3-16,35 25-57 16,13 29-56-16,14 3-93 15,7-8-203-15</inkml:trace>
  <inkml:trace contextRef="#ctx0" brushRef="#br0" timeOffset="7267">4054 4648 427 0,'0'0'410'15,"0"0"-301"-15,0 0 28 16,0 0-6-16,0 0-36 16,0 0-8-16,-42-129-43 15,42 129-4-15,0 0-15 16,0 13-15-16,0 38 0 15,52 29 25-15,13 22-13 0,18 14 17 16,20 15-28-16,7 6 3 16,3-3-4-1,-3-13-1-15,-13-19-6 0,-8-21-3 16,-24-22 2-16,-13-12-5 16,-21-16 10-16,-17-12-7 15,-7-7 0-15,3-9 10 16,-10-3-6-16,0 0 0 15,0 0 10-15,0 0 34 16,-10-15-31-16,-35-13-3 16,-7-9-12-16,-13-3 9 0,0 0-7 15,-4 3-4 1,10 8 0-16,8 9-2 0,20 12 3 16,10 8-1-16,21 0 0 15,0 0-13-15,-7 26 11 16,7 19-4-16,0 7 6 15,0-4-10-15,28-2 6 16,24-6 4-16,9-5 0 16,5-7 4-16,-8-8-10 15,1-9 6-15,3-6 0 16,-11-5-2-16,-6 0 6 16,6-16-4-16,1-22 0 15,6-4 9-15,-13-13-4 16,-7-2-5-16,-11-2 0 15,-16-8 2-15,-4 13 3 0,-7 11-5 16,0 18 0 0,-18 19-40-16,-16 6-8 0,3 31-71 15,10 32-46-15,11 18-113 16,10-2-166-16</inkml:trace>
  <inkml:trace contextRef="#ctx0" brushRef="#br0" timeOffset="7756">5188 6244 957 0,'0'0'157'0,"0"0"-16"16,0 0 33-16,0 0-57 15,0 0-53-15,0 0-16 16,-220-140-28-16,196 140 15 16,-3 26-35-16,-18 31 4 15,14 18-2-15,0 16 6 16,24 3-8-16,7 7 0 16,0-1 7-16,24-3-10 15,28-9 3-15,13-14 0 16,11-13-3-16,3-21 7 0,-10-17-4 15,13-23 0-15,-3 0 5 16,11-32-1-16,6-22-2 16,-7-9-2-16,-23-11 30 15,-4-7-17-15,-28-10 21 16,-10-9 4-16,-24-6-31 16,0 1 26-16,-31 11-21 15,-34 13-4-15,-18 21 12 16,-13 17-20-16,0 20 13 15,-1 20-13-15,1 3-12 16,0 23-2-16,-7 37-78 16,0 17-30-16,13 17-16 15,32 1-223-15,3-10-392 16</inkml:trace>
  <inkml:trace contextRef="#ctx0" brushRef="#br0" timeOffset="10958">1898 7327 223 0,'0'0'51'16,"0"0"-51"-16,199 209-96 0,-154-151-82 15</inkml:trace>
  <inkml:trace contextRef="#ctx0" brushRef="#br0" timeOffset="11769">2589 7582 524 0,'0'0'239'16,"0"0"-49"-16,0 0-24 16,-69-180-28-16,62 143-16 15,-7 14-20-15,-3 8-51 0,17 14 22 16,0 1-21-1,0 0-49-15,0 26 25 0,0 30-23 16,0 24 0-16,17 20 42 16,4 12-44-16,-4 8 22 15,-3 14-2-15,-7 3-15 16,7 0 18-16,-14-2-26 16,0-18 0-16,0-11 8 15,0-18 6-15,7-22-14 16,-7-17 0-16,10-18 8 15,-3-13-9-15,0-13 1 16,-7-5 0-16,0 0 0 16,0 0 17-16,0-15-16 15,0-24-1-15,-24-18 17 16,-11-12-17-16,4-2 0 0,0-1 0 16,4 9-6-1,3 20 13-15,-4 15-7 0,11 13 0 16,10 12 9-16,0 3-26 15,0 25 15-15,-6 33 0 16,13 11-21-16,0 3 26 16,27-9-3-16,25-7 0 15,16-11-5-15,12-12-13 16,2-16 18-16,7-8 0 16,1-9-7-16,-1 0 25 15,-6-9-18-15,-11-20 0 16,-20-5 9-16,-8-9-9 0,-13 0 0 15,-10 3 0-15,-21-5-7 16,0 13-2-16,0 12-9 16,-7 14-77-16,-38 6-24 15,1 20-25-15,-15 32-202 16,-17 13-95-16</inkml:trace>
  <inkml:trace contextRef="#ctx0" brushRef="#br1" timeOffset="58903">729 2462 205 0,'0'0'159'0,"0"0"-31"0,0 0 10 15,0 0-8-15,0 0 18 16,0 0-32-16,-128 14-5 16,122-14 19-16,6 0-47 15,0 0-6-15,0 0 5 0,0 0-43 16,0-3 33 0,0-22-38-16,0-7-31 0,0-11 23 15,6-2-14-15,8-7-3 16,3-12 2-16,-3-7 7 15,0-9-1-15,10-2-17 16,-3 1 0-16,-8 16-3 16,11 19 10-16,-10 20-7 15,-7 15 0-15,0 8 20 16,-7 3-21-16,0 0 1 16,0 0 0-16,0 0-11 15,10 0 15-15,25 0-4 0,40 0 0 16,53 0 5-1,33-3-14-15,56 1 9 0,27 2 0 16,45 0-8-16,20 0 15 16,25 5-7-16,-8 6 0 15,-13-2 16-15,-24-3-18 16,-24-3 2-16,-4-3 0 16,4 0-13-16,-11 0 19 15,-3 0-6-15,-34 0 0 16,-49 0 13-16,-40 0-24 15,-49 0 11-15,-17 0 0 16,-42 0-12-16,-13 0 22 16,3 0-10-16,-10 0 0 15,0-3 10-15,0 0-14 16,0 0 4-16,0 0 0 0,0 0-7 16,0 3 22-16,0-3-15 15,0 3 0-15,0 0 9 16,0 0-21-16,0 0 12 15,0 22 0-15,-10 19-17 16,-11 22 27-16,-3 1-10 16,4 10 0-16,-18 5 14 15,10 7-39-15,-3 6-1 16,7 5-106-16,11-3-94 16,-1-5-252-16</inkml:trace>
  <inkml:trace contextRef="#ctx0" brushRef="#br1" timeOffset="59647">742 238 311 0,'0'0'181'16,"0"0"-34"-16,0 0 25 16,0 0-58-16,-223-73-4 15,209 62-42-15,14 4 13 16,0-1 30-16,0 3-83 16,21-3 2-16,54-6-8 15,29 2-15-15,30-2 28 16,7-4-27-16,-7 5-1 15,-4-5 15-15,-16 3-5 16,-25 5-17-16,-23 1 0 16,-35 6 16-16,-25 3-39 0,-6 0-32 15,-44 0-188-15,-39 9-33 16,-6 8-363-16</inkml:trace>
  <inkml:trace contextRef="#ctx0" brushRef="#br1" timeOffset="59898">911 129 447 0,'0'0'203'0,"0"0"-36"16,0 0-63-16,0 0 33 16,0 0-33-16,0 0-80 0,69-31 56 15,-49 54-35-15,-2 14-2 16,-5 8 17-16,1 12-60 15,3 4 25-15,-10 3-25 16,-7 0 19-16,0 2-18 16,0-6-1-16,7 0 0 15,-7-3-9-15,0 0-153 16,0-6-128-16,0-7-159 16</inkml:trace>
  <inkml:trace contextRef="#ctx0" brushRef="#br1" timeOffset="60729">1090 641 558 0,'0'0'180'0,"0"0"-30"0,0 0-59 15,0 0-17-15,0 0-5 16,0 0-57-16,127-87 24 15,-106 87-19-15,10 0-7 16,6 0 8-16,15 18-14 16,0 8-2-16,-1-1 15 15,8 4-4-15,-1 0-4 16,-13-7-9-16,-7 1 3 0,-1-5-4 16,-23-6 1-1,-14-1 0-15,0-5-1 0,0 2 11 16,0-2-10-16,-27-6 4 15,-4 0 2-15,0 0 7 16,3-20-11-16,4-6-2 16,17-5 5-16,7-4 9 15,0 3-14-15,0-2 0 16,14 6 1-16,24-1-2 16,7-2 2-16,-1 2-1 15,8 1 0-15,-8-1 9 16,-6 3-9-16,0 0 0 15,-17 0 2-15,-7 6-2 16,-4 1 4-16,-10 7-4 0,0 4 11 16,0-1 6-16,-17 6-10 15,-18 3-7-15,-3 0 0 16,1 0-15-16,6 20 15 16,10 11 0-16,14 10-1 15,7 5 9-15,0 2-10 16,7-5 2-16,38-6 0 15,6-3-5-15,8-11 10 16,10-5-5-16,16-13 0 16,12-5 11-16,-1 0-4 15,-27-11-7-15,-11-15 0 16,-6-5 0-16,-21-7 8 16,-4-1-8-16,-16-8 22 0,-5-4-21 15,-6-3 41-15,0 3-33 16,0 10-6-16,0 16 18 15,-17 13-12-15,-3 12-7 16,-11 0-2-16,3 17 11 16,-10 32-11-16,1 5 0 15,16 9 0-15,21-6-10 16,0-2 17-16,14-2-7 16,30-6 0-16,15-7 13 15,10-9-19-15,-11-5 6 16,0-9-5-16,-13-3-7 15,-14-5-53-15,-17-3-68 16,-14-1-21-16,0 4-93 0,-45 0-220 16</inkml:trace>
  <inkml:trace contextRef="#ctx0" brushRef="#br1" timeOffset="60999">846 1163 551 0,'0'0'160'16,"0"0"-98"-16,0 0 64 15,0 0 47-15,0 0-92 16,0 0-44-16,0 0-7 0,223-7-26 16,-17-17 47-1,56-4-28-15,9-1-23 0,4 3 13 16,-37 7-7-16,-60 7-6 15,-61 9 0-15,-41 3-19 16,-55 0-69-16,-21 5-112 16,-21 19 7-16,-55 5-69 15</inkml:trace>
  <inkml:trace contextRef="#ctx0" brushRef="#br1" timeOffset="61193">904 1398 389 0,'0'0'207'16,"0"0"-1"-16,0 0-90 16,0 0-91-16,0 0 52 0,378 3-35 15,-147-9 25-15,44-20-3 16,7-5-49-16,-24 3 25 16,-42 5-37-16,-47 6 2 15,-56 17-10-15,-48 0-22 16,-65 0-458-16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5:04.365"/>
    </inkml:context>
    <inkml:brush xml:id="br0">
      <inkml:brushProperty name="width" value="0.05" units="cm"/>
      <inkml:brushProperty name="height" value="0.05" units="cm"/>
      <inkml:brushProperty name="color" value="#ED1C24"/>
      <inkml:brushProperty name="fitToCurve" value="1"/>
    </inkml:brush>
  </inkml:definitions>
  <inkml:trace contextRef="#ctx0" brushRef="#br0">526 1818 618 0,'0'0'271'0,"0"0"-113"16,0 0 52-16,0 0-50 16,0 0-80-16,0 0 24 15,0 0-43-15,0-122-31 16,0 122 27-16,0 0-49 16,0 0-4-16,0 5-4 0,0 35 14 15,0 14-14-15,0 15 0 16,0 8 5-16,0 6 4 15,0 6-2 1,0 5-7-16,0-3 0 0,0-10 18 16,0-13-22-16,0-16 4 15,0-15 0-15,0-14-9 16,0-12-63-16,0-5-20 16,0-4-84-16,0-2-164 15,0 0-153-15</inkml:trace>
  <inkml:trace contextRef="#ctx0" brushRef="#br0" timeOffset="562">1323 2376 180 0,'0'0'854'15,"0"0"-767"-15,0 0 34 16,0 0 22-16,0 0-34 16,0 0-91-16,-41-31-16 15,48 31-2-15,38 0-4 16,20 0 4-16,24 0 13 16,21 0-4-16,11 0 17 15,-11-4-25-15,-14-4-1 0,-13 1 10 16,-25 0 8-16,-20 1-18 15,-11 1 9-15,-9-1-1 16,-12-3 13-16,-6 0-18 16,0-5 9-16,0-1 8 15,0-3-8-15,-31-6-12 16,-20 1 0-16,-1 0 9 16,8 0-19-16,-1 6 10 15,17 3 0-15,11 5 7 16,17 3 5-16,0 4-12 15,0-1 0-15,0 3 3 16,17 0-20-16,28 0 9 16,14 11 8-16,-1 12-2 0,-6 6 14 15,-1 2-12-15,8 3 0 16,-15 3 5-16,1 7-10 16,-14 1 5-16,-10 1 0 15,-11-1-7-15,-10 2 10 16,0-5-3-16,-24-1 0 15,-14-11-25-15,4-2-43 16,3-3-80-16,17-9-117 16,14-10-197-16</inkml:trace>
  <inkml:trace contextRef="#ctx0" brushRef="#br0" timeOffset="1056">3266 2293 982 0,'0'0'171'0,"0"0"-50"16,0 0 70-16,0 0-117 16,0 0-35-16,0 0 12 15,-52-106-44-15,52 92 5 16,25 2-12-16,2 7 18 15,11 5-17-15,0 0-1 16,-1 3 0-16,-9 28-12 0,3 12 26 16,-17 2-14-16,-7 1 0 15,-1 0 6-15,-6-3-13 16,0-12 7-16,0-8 0 16,0-11-2-16,0-10 14 15,11-2-12-15,-11 0 0 16,7 0 11-16,0 0-7 15,6-19-4-15,11-20 0 16,4-3-1-16,10-3 16 16,6-1-15-16,-6 9 0 15,0 8 10-15,-17 10-25 16,-8 9 15-16,5 10 0 0,2 0-12 16,11 0 15-1,-3 18-3-15,-4 13 0 0,-11 9-4 16,12 0-13-16,-19 3 5 15,-6-3-39-15,0-5-50 16,0-8-192-16,0-9-105 16</inkml:trace>
  <inkml:trace contextRef="#ctx0" brushRef="#br0" timeOffset="1259">4112 2215 662 0,'0'0'224'16,"0"0"-124"-16,0 0-21 0,0 0 6 15,0 0-57-15,0 0-18 16,161 0-5-16,-106 0-5 16,4 0-11-16,-1 0-153 15,-6-2-211-15</inkml:trace>
  <inkml:trace contextRef="#ctx0" brushRef="#br0" timeOffset="1462">4645 1866 873 0,'0'0'170'15,"0"0"-7"-15,0 0 25 0,0 0-113 16,0 0-37-16,0 0-20 15,0 81-8-15,0-7 46 16,0 6-49-16,0 9 4 16,0 2-17-16,0 1 6 15,-14-6-78-15,7-12-255 16</inkml:trace>
  <inkml:trace contextRef="#ctx0" brushRef="#br0" timeOffset="-4646">116 540 697 0,'0'0'213'0,"0"0"-18"16,0 0-3-16,0 0-47 15,0 0-11-15,0 0-89 16,0-26-7-16,7 12 24 16,11-3-58-16,-12 3 26 15,8-1-23-15,0 1 10 16,-4 3-16-16,4 2-1 0,7 1 0 16,-4 4-12-1,10 4 20-15,4 0-8 0,-3 0 0 16,-4 0-8-16,7 21-11 15,-17 7 11-15,-14 4-11 16,0 4 7-16,0-1-12 16,0-6 24-16,0-7 0 15,-7-4 9-15,7-10-21 16,0-2 12-16,0-6 0 16,0 0-2-16,0 0 22 15,0 0-20-15,0 0 2 16,0 0 5-16,0-21 9 15,20-9-16-15,18-11 0 16,-7 2-5-16,14-7 20 16,-4 3-15-16,-3 12 0 0,0 8 11 15,-18 12-25-15,-9 5 14 16,-5 3 0-16,-6 3-7 16,14 0-5-16,10 6 12 15,-3 17 0-15,-7 5-3 16,3 2-12-16,-10-3 15 15,-7 2 0-15,0-3-14 16,7-6 2-16,-7 0 9 16,0-6-23-16,0 0-54 15,0-3 10-15,0 1-99 16,-38-6-113-16,0 0-312 16</inkml:trace>
  <inkml:trace contextRef="#ctx0" brushRef="#br0" timeOffset="-1980">1220 343 293 0,'0'0'214'0,"0"0"-62"15,0 0-11-15,0 0 20 16,0 0-60-16,0 0 15 16,0 0 9-16,17-77-57 15,-17 74 25-15,0 3-27 16,0 0-32-16,0 0 16 15,0 0-46-15,0 0-4 16,0 0 0-16,0 29 2 16,0 11-2-16,0 2 0 15,-17-2 4-15,10-5-4 16,7-7 3-16,-7-10-3 16,7-6 0-16,0-7 16 0,0-5-18 15,0 0 2-15,0 0 0 16,0 0 5-16,0 0 6 15,0 0-6-15,0-20 45 16,0-21-45-16,0-18 23 16,0-12-28-16,7-7 0 15,17 12-6-15,-17 12 10 16,0 17-4-16,0 16 0 16,-7 13 19-16,0 8-24 15,0 0 5-15,0 0-4 16,0 0-16-16,14 37 4 15,10 20 16-15,3 18-3 16,4 2 19-16,7-8-24 0,0-9 8 16,7-12 0-16,-11-14-10 15,-3-14 13 1,-10-8-3-16,-11-9 0 0,-3-3 12 16,0 0-10-16,6-9-2 15,-6-28 2-15,10-15 17 16,-10-5-10-16,-7-5-5 15,0-7-4-15,0-3 21 16,0 7-24-16,0 13 3 16,0 15 0-16,0 20-10 15,0 12 11-15,0 5-2 16,0 0-9-16,0 2-69 0,0 35 17 16,0 17-4-16,0 9-91 15,7 4-36-15,14-5-90 16,10-4-34-16</inkml:trace>
  <inkml:trace contextRef="#ctx0" brushRef="#br0" timeOffset="-1622">1829 468 391 0,'0'0'236'16,"0"0"-133"-16,0 0 63 16,0 0-55-16,0 0-15 15,0 0 13-15,-7-106-44 16,0 101 2-16,0 2 1 15,7 3-61-15,-10 0 22 16,10 0-29-16,-7 3-6 16,0 25-12-16,0 6 25 0,7 3-7 15,0-8 0 1,7-3 10-16,24-6-17 0,-3-6 7 16,2-6 0-16,1-8 0 15,-10 0 12-15,3 0-4 16,-10-11 11-16,0-12-14 15,-7-2 29-15,-7-1-26 16,0-3 3-16,0 1-15 16,-28 4 13-16,-3 8-13 15,10 4 4-15,-3 7-69 16,11 5-1-16,6 0-112 16,7 8-26-16,0 21-9 0,0-1-287 15</inkml:trace>
  <inkml:trace contextRef="#ctx0" brushRef="#br0" timeOffset="-746">2252 486 359 0,'0'0'263'0,"0"0"-123"0,0 0 40 16,0 0-87-16,0 0-5 16,0 0 5-16,-38-112-44 15,10 101 7-15,4 6-10 16,4 5-43-16,2 0 16 15,5 0-19-15,-1 14 0 16,-17 20-4-16,10 3 15 0,4 3-11 16,10-5 0-1,7-4 3-15,0-8-12 0,24-9 9 16,11-5-10-16,9-9 1 16,1 0 14-16,0 0-5 15,-7-15 5-15,0-19 7 16,-11-9 25-16,4-6-18 15,-10-5 5-15,-11-3 34 16,-10 3-53-16,0 3 33 16,0 8-13-16,0 8-23 15,-17 15 42-15,-4 9-44 16,21 5 0-16,-7 6-1 0,7 0 1 16,-17 14-3-16,10 34-7 15,0 21 10-15,0 6 3 16,7-6-3-16,0-10 0 15,21-7-12-15,31-12 0 16,3-11 11-16,-4-15-2 16,1-9 2-16,-8-5-8 15,1 0 9-15,0 0 0 16,-11-22-1-16,-3-4 16 16,-10-5-15-16,-11-1 0 15,-3 0 11-15,-7 7-8 16,0 8-3-16,0 5 0 15,0 10 3-15,0 2 4 16,0 0-10-16,0 0 3 16,0 19-20-16,0 13 11 0,0 2 9 15,0-3-5-15,0 1-5 16,0-6-12-16,21-6 9 16,3-8-8-16,-4-7 3 15,11-5 7-15,7 0 11 16,14-12 0-16,-1-19-2 15,-6-10 19-15,-11 2-17 16,-3-1 15-16,-24-3-8 16,-7 3 45-16,0 6-52 15,0 10 0-15,0 11 5 16,0 10 5-16,0 3-16 16,0 0 6-16,0 14-18 0,0 20 9 15,0 9 9-15,0-3 0 16,0 1-7-16,31-5 9 15,-3-1-2-15,3-4 0 16,-7-2 3-16,-4-6-14 16,-6-6 11-16,-14 1 0 15,0-8-9-15,0 2 6 16,0 0 1-16,-45 2-53 16,-27 0-20-16,-31 0-132 15,-11 1-254-15</inkml:trace>
  <inkml:trace contextRef="#ctx0" brushRef="#br0" timeOffset="-430">0 1086 992 0,'0'0'63'16,"0"0"27"-16,0 0 21 16,347-8-6-16,-14-23-14 15,77-10-81-15,40-5 28 16,-27 7-32-16,-38 5 2 0,-65 7 26 16,-62 7-30-16,-52 4 10 15,-55 1 3-15,-48 6-2 16,-37 4-7-16,-28 5-8 15,-32 0-21-15,-6 0 15 16,0 9-123-16,-65 19-71 16,-48 8-169-16</inkml:trace>
  <inkml:trace contextRef="#ctx0" brushRef="#br0" timeOffset="3382">577 3102 745 0,'0'0'209'0,"0"0"-78"0,0 0-43 16,0 0-20-16,0 0-68 16,0 0 3-16,0 0 15 15,134 72-13-15,-106-24 17 16,3 6-22-16,-24 4 0 15,-7-4 6-15,0 3 1 16,-38 1-7-16,-28-4 0 16,-23-9 15-16,7-10-12 15,-1-15-3-15,18-12 0 16,20-8 20-16,18 0-14 16,2 0 4-16,19-6 32 0,-1-8-36 15,7 0 30 1,0 5-30-16,0 1-2 0,0-1 3 15,7 6-7-15,13 1 0 16,11 2 0-16,14 0 11 16,0 0-18-16,6 5 7 15,1 10 0-15,-14 4-7 16,-1-1-20-16,-9 4-78 16,-4 1-55-16,-10-3-150 15,-7 0-265-15</inkml:trace>
  <inkml:trace contextRef="#ctx0" brushRef="#br0" timeOffset="4155">887 3116 681 0,'0'0'193'0,"0"0"-57"16,0 0 29-16,0 0-60 15,0 0-27-15,0 0-66 16,-21-106 4-16,21 106-32 16,0 12 12-16,7 17 4 15,7-1-4-15,-7-3 9 16,10-1-5-16,-10-7 0 16,-7-5 3-16,6-10-13 15,-6-2 8-15,7 0 2 0,0 0-7 16,-7 0 15-16,11-5-8 15,2-19 0-15,1-2 9 16,-7 8-10-16,10-1 1 16,-10 5 0-16,0 0-2 15,7 5 5-15,-7 7-3 16,23 2 0-16,1 0-10 16,4 0-5-16,9 20 15 15,-6 3-13-15,7-1 6 16,0-2-24-16,-14-8 31 15,-4-3-3-15,-3-9 4 16,-17 0-12-16,0 0 11 0,-7 0 0 16,0-6 12-1,0-18 3-15,0-3-14 0,0-2 25 16,0-3-17-16,-21 1 32 16,-3 7-32-16,4 4 2 15,2 12 31-15,5 6-35 16,6 2-7-16,0 0-13 15,-10 8-5-15,10 23 17 16,0 7 1-16,7-1-16 16,0-5 5-16,0-10-21 15,7-5 31-15,17-8-18 16,-10-9 15-16,6 0-2 16,-9 0 10-16,9-21-4 15,-6-12 28-15,3-14-25 0,-10-4 37 16,0-3 9-16,7 0-41 15,-4 1 29 1,-10 12-8-16,0 11-3 0,0 11 11 16,0 12-31-16,0 7 16 15,0 0-22-15,0 13-27 16,0 32 17-16,21 12 8 16,10 6-31-16,3-9-19 15,18-5-55-15,3-12-45 16,10-12-61-16,-7-12-127 15,1-13-339-15</inkml:trace>
  <inkml:trace contextRef="#ctx0" brushRef="#br0" timeOffset="5062">784 1633 503 0,'0'0'237'0,"0"0"-29"15,0 0-41-15,0 0-76 16,0 0-24-16,0 0-28 15,68-169 3-15,-40 129 14 16,-14 0-54-16,10 3 43 0,-24 8-24 16,0 6-20-16,0 3 30 15,0 9-25-15,0-1-2 16,0 6-4-16,0 6 8 16,0 0-18-16,0 0 4 15,0 0-31-15,0 11 37 16,-7 21 0-16,7 6 6 15,0-1-6-15,0 5 3 16,0 1-9-16,7 1 6 16,24-5 0-16,-4-10-15 15,-13-12 22-15,3-8-7 16,-17-4 0-16,0-5 9 16,0 0-25-16,-24 3 4 15,-21 0 12-15,-13 3-15 16,6-1 15-16,21-1-9 0,11-2 7 15,20-2-37-15,0 0 36 16,0 0-4-16,0 0 7 16,7 0-4-16,23-13 12 15,8-14-8-15,4-4 0 16,2-1 15-16,1-7-12 16,7 1-1-16,3-7 7 15,-4-4 50-15,-6-6-45 16,-11-5 17-16,-3-2-4 15,7-4-26-15,-17 3 27 16,3 13-25-16,-17 17 6 16,-7 19 10-16,0 11-18 0,0 3-1 15,-7 11 0-15,-17 41 1 16,-4 19-3-16,4 18 2 16,10 8 0-16,14-5 0 15,0-1 3-15,0-17-6 16,28-14-11-16,3-8-72 15,7-21-34-15,-11-8-7 16,4-11-141-16,-17-12 5 16,-4 0-147-16</inkml:trace>
  <inkml:trace contextRef="#ctx0" brushRef="#br0" timeOffset="5238">1237 1493 87 0,'0'0'372'16,"0"0"-221"-1,0 0 14-15,0 0-18 0,0 0-124 16,0 0-1-16,45-58-17 16,27 58-5-16,-3 0 0 15,17 0-83-15,-10 6-149 16,-11 22-190-16</inkml:trace>
  <inkml:trace contextRef="#ctx0" brushRef="#br0" timeOffset="5888">1798 3493 588 0,'0'0'150'0,"0"0"-8"0,0 0-37 15,0 0-7-15,0 0-39 16,0 0-1-16,-7-25-25 16,24 17-32-16,11-2 27 15,23 0-28-15,1 1 0 16,17-3 19-16,-11 1-10 16,7 2 2-16,-10 3 0 15,-27 4-3-15,-14-1 8 16,-4 3-16-16,-10-3 1 15,0-3 28-15,0 0-27 0,0-4 47 16,-24-8-49 0,-4 5 10-16,-16-3-13 0,6 5 5 15,-7 0-2-15,7 5 18 16,11 0-8-16,10 0-9 16,17 4-1-16,0 2 14 15,0-3-18-15,0 3 4 16,0 0-9-16,31 0-1 15,13 11 12-15,8 12-2 16,6 0 0-16,-6 2 15 16,-7 4-23-16,-1 0 8 15,-13-4 0-15,-17 4-8 16,-14-1 14-16,0-3-13 16,0 5-3-16,-7 2-88 15,-24-1-37-15,4 3-84 0,3-2-205 16</inkml:trace>
  <inkml:trace contextRef="#ctx0" brushRef="#br0" timeOffset="6831">4408 3245 772 0,'0'0'250'15,"0"0"-86"-15,0 0-45 16,0 0-31-16,0 0-40 15,0 0-33-15,44 100 45 16,-27-46-37-16,-10 7-6 0,-7 7-34 16,0 4 12-1,0-1-158-15,-7 0-276 0</inkml:trace>
  <inkml:trace contextRef="#ctx0" brushRef="#br0" timeOffset="6404">3001 3500 854 0,'0'0'165'0,"0"0"-30"16,0 0-7-1,0 0 2-15,0 0-94 0,0 0 9 16,-44-150-13-16,44 142-30 16,0 5 15-16,13 0-17 15,11 3 0-15,4 0-13 16,10 14 22-16,-18 21-9 15,4 5 0-15,-10 9-22 16,-14 5 22-16,0-2-9 16,0-7 9-16,0-7-2 15,0-16 6-15,0-7-4 16,0-13 0-16,0-2 2 16,0 0 4-16,0 0-2 15,0-5 7-15,0-24 8 0,14-5-4 16,-4-6-5-16,-3 0-10 15,14-1 7-15,3 2 10 16,-10 1-16-16,10 7 2 16,3 5-3-16,-13 12 6 15,10 8-7-15,-3 6 1 16,10 0-1-16,-1 17-20 16,-2 21 21-16,-4 10-8 15,-10 7 6-15,-14 4-74 16,0 4-72-16,0-5-132 15,0-4-149-15</inkml:trace>
  <inkml:trace contextRef="#ctx0" brushRef="#br0" timeOffset="6601">3510 3574 625 0,'0'0'177'0,"0"0"-55"15,0 0-3-15,0 0-62 16,0 0-34-16,0 0-18 16,224-20 6-16,-135 17-22 15,0 3 3-15,-6 0-242 16,-42 0-504-16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5:12.002"/>
    </inkml:context>
    <inkml:brush xml:id="br0">
      <inkml:brushProperty name="width" value="0.05" units="cm"/>
      <inkml:brushProperty name="height" value="0.05" units="cm"/>
      <inkml:brushProperty name="color" value="#ED1C24"/>
      <inkml:brushProperty name="fitToCurve" value="1"/>
    </inkml:brush>
  </inkml:definitions>
  <inkml:trace contextRef="#ctx0" brushRef="#br0">86 732 699 0,'0'0'184'16,"0"0"-45"-16,0 0-13 15,0 0-37-15,0 0 7 16,0 0-67-16,52-112-8 16,-21 106 9-16,20 1-17 15,1 5-9-15,-1 0-4 16,1 0 9-16,-14 14-18 16,-7 15 9-16,-24 2-7 0,-7 6 1 15,0 1-15 1,-31-5 21-16,-21-3 0 0,1-10 9 15,13-9-15-15,17-6 6 16,14-1 0-16,0-4 11 16,7 0 1-16,0 0-5 15,0 0 4-15,0 0-11 16,0 0 13-16,7 0-13 16,7 0-5-16,24 1-4 15,7 9 18-15,6 6-9 16,-6 8 0-1,-1 7 7-15,-16 3-17 0,-4 8 10 16,-17-7 0-16,-7 1-8 16,0-3 15-16,-21-7-7 0,-34 0 0 15,-10-11-7-15,-18-5-11 16,4-6 12-16,4-4-44 16,16 0 15-16,8 0-107 15,13-6-6-15,17-20-159 16</inkml:trace>
  <inkml:trace contextRef="#ctx0" brushRef="#br0" timeOffset="844">526 337 871 0,'0'0'168'0,"0"0"-35"15,0 0-1-15,0 0-41 16,0 0-89-16,0 0-4 16,0-3 0-16,35 35 2 15,9 4 10-15,-6 2-10 16,7 8 0-16,0-3 6 16,-14-6 7-16,-11-3-13 15,-6-11 0-15,-14-8 3 16,0-10-17-16,0-2-6 15,0-3-21-15,0 0 10 16,-28 0 13-16,4 0 15 16,11 0-2-16,6-12-2 0,7-4-12 15,0-8 17-15,0-4 2 16,38-7-6-16,13-7 18 16,8-4-12-16,-1 8 0 15,-6 8 6-15,-8 7-19 16,-13 8 13-16,-10 6 0 15,3 7 1-15,-10 2 12 16,-1 0-13-16,5 0 0 16,2 0 5-16,-6 2-9 15,3 10 4-15,-10 0 0 16,-7-1-2-16,7-3 7 16,-7-2-12-16,0-6 7 0,0 0-1 15,0 0-13-15,0 0 26 16,-14 0-12-16,-10 0 53 15,-3 0-46-15,-4-6 26 16,0-5-18-16,10 5-12 16,14 4 29-16,0 2-29 15,-3 0 4-15,-4 0-7 16,7 11 2-16,-6 12-8 16,13 6 6-16,0-7-23 15,0-1 15-15,13-6 2 16,8-7-4-16,3-8 3 15,-3 0 7-15,10 0 17 16,-11-15-10-16,4-14-5 0,-10-3 49 16,3-10-26-1,-3-7 32-15,-14-2-13 0,0-3-36 16,0-1 39-16,0 6-25 16,0 7-17-16,0 11 35 15,-7 11-38-15,-10 8 15 16,17 12-12-16,0 0 7 15,0 0-24-15,0 22 3 16,0 24 9-16,0 20-14 16,31 11 14-16,21 1-9 15,16 2-27-15,11-6-71 16,4-2-64-16,-25-10-181 16,-13-7-629-16</inkml:trace>
  <inkml:trace contextRef="#ctx0" brushRef="#br0" timeOffset="1407">1747 989 821 0,'0'0'148'16,"0"0"-49"-16,0 0-3 16,0 0-4-16,0 0-48 0,0 0-38 15,7-43 3-15,38 38-9 16,16-4 0-16,5 6 1 16,-1 0 12-16,11 1-13 15,-18-4 0-15,-20 0 4 16,-7 3 6-16,-17-6-10 15,-14-3 19-15,0-1 28 16,0-5-43-16,0 2 19 16,-14-2-15-16,-10 4-2 15,-4 3 17-15,4 2-19 16,11 3-1-16,6 3 21 16,-4 3-14-16,11 0-9 15,0 0-1-15,0 0 8 0,0 0-24 16,0 0 16-16,11 0 0 15,16 9-12-15,4 14 23 16,7 0-11-16,-11 3 0 16,4 1 8-16,-3 3-12 15,-4-2 4-15,-17-2 0 16,0-1-7-16,-7 2 9 16,0-2-6-16,0 1 4 15,-21-6-22-15,-10-3 0 16,10 0-112-16,-3-5-42 15,24-1-70-15,0-5-186 16</inkml:trace>
  <inkml:trace contextRef="#ctx0" brushRef="#br0" timeOffset="1886">2689 935 796 0,'0'0'146'16,"0"0"-6"-16,0 0 4 15,0 0-29-15,0 0-17 16,0 0-72-16,-58-161 13 16,58 147-24-16,6 6-4 15,25 8-12-15,4 0 1 16,9 0 0-16,-6 31-11 0,-14 9 12 15,4 9-1-15,-21-1 0 16,10 1 4-16,-17-6-16 16,0-9 12-16,0-11 0 15,0-12-2-15,0-5 11 16,0-6-9-16,0 0 0 16,0 0 9-16,0 0 15 15,0-23-18-15,0-11-4 16,0-6 4-16,14-3 9 15,17-3-15-15,-11 1 0 0,18 5 7 16,-17 5-14 0,3 7 7-16,-10 11 0 0,10 8-3 15,-4 9 1-15,-6 0 2 16,24 6 0-16,-14 22-3 16,3 7-17-16,-3 5 6 15,-17 3-77-15,0-1-84 16,-7-1-198-16,0-7-500 15</inkml:trace>
  <inkml:trace contextRef="#ctx0" brushRef="#br0" timeOffset="2079">3421 844 606 0,'0'0'206'15,"0"0"-88"-15,0 0-26 0,0 0-43 16,0 0-42-16,0 0-3 16,269-21-8-16,-204 21-2 15,4 0-100-15,-18-2-229 16</inkml:trace>
  <inkml:trace contextRef="#ctx0" brushRef="#br0" timeOffset="2298">4099 478 816 0,'0'0'154'0,"0"0"37"0,0 0-25 16,0 0-58-16,0 0-58 15,0 0-44-15,-17 42 20 16,34 18 21-16,-3 8-32 15,-8 7 2-15,-6 11-14 16,0 5-6-16,0 4-79 16,0-7-314-16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5:15.097"/>
    </inkml:context>
    <inkml:brush xml:id="br0">
      <inkml:brushProperty name="width" value="0.05" units="cm"/>
      <inkml:brushProperty name="height" value="0.05" units="cm"/>
      <inkml:brushProperty name="color" value="#ED1C24"/>
      <inkml:brushProperty name="fitToCurve" value="1"/>
    </inkml:brush>
  </inkml:definitions>
  <inkml:trace contextRef="#ctx0" brushRef="#br0">71 126 163 0,'0'0'447'0,"0"0"-273"16,0 0-46-16,0 0 18 16,0 0-41-16,0 0-20 15,-69-122 13-15,69 118-46 16,0 4-9-16,0 0-37 15,0 0-4-15,0 33-4 16,0 23-12-16,0 21 14 16,7 18 2-16,17 5-2 15,-10 11-17-15,0 7-105 16,10-1-58-16,-11-6-31 16,18-14-236-16</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5:15.305"/>
    </inkml:context>
    <inkml:brush xml:id="br0">
      <inkml:brushProperty name="width" value="0.05" units="cm"/>
      <inkml:brushProperty name="height" value="0.05" units="cm"/>
      <inkml:brushProperty name="color" value="#ED1C24"/>
      <inkml:brushProperty name="fitToCurve" value="1"/>
    </inkml:brush>
  </inkml:definitions>
  <inkml:trace contextRef="#ctx0" brushRef="#br0">45 19 267 0,'0'0'450'0,"0"0"-331"16,0 0-3-16,0 0-20 16,0 0-50-16,0 0-46 15,-45-19-4-15,45 48 3 16,0 10-8-16,0 13 7 15,17 6-7-15,-3 6-35 16,7 17-42-16,3 2-85 16,-4 2-316-16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5:17.764"/>
    </inkml:context>
    <inkml:brush xml:id="br0">
      <inkml:brushProperty name="width" value="0.05" units="cm"/>
      <inkml:brushProperty name="height" value="0.05" units="cm"/>
      <inkml:brushProperty name="color" value="#ED1C24"/>
      <inkml:brushProperty name="fitToCurve" value="1"/>
    </inkml:brush>
  </inkml:definitions>
  <inkml:trace contextRef="#ctx0" brushRef="#br0">3194 626 808 0,'0'0'186'16,"0"0"-51"-16,0 0-1 15,0 0-23-15,0 0-49 16,0 0-40-16,-7-140 9 16,28 131-30-16,17 9 5 15,-7 0-6-15,-4 9 4 16,-3 28-7-16,-10 9 3 15,-7 8 0-15,0 0-5 16,-7 1 5-16,0-4 0 16,0-11 2-16,0-11 4 0,0-12-4 15,0-8-2-15,0-9 0 16,0 0 7-16,0 0-5 16,0 0 14-16,0-12 14 15,7-19-11-15,3-9-8 16,11-3-9-16,-1-6-2 15,4 1 12-15,7 5-5 16,-10 11-3-16,3 12-4 16,-3 12 3-16,-1 8-9 15,11 0 6-15,14 11 0 16,-7 20-6-16,0 10 8 16,-18 1-4-16,1 7 1 0,-21-3-45 15,0-6-98-15,0-6-184 16,0-11-119-16</inkml:trace>
  <inkml:trace contextRef="#ctx0" brushRef="#br0" timeOffset="179">3848 671 408 0,'0'0'401'0,"0"0"-279"16,0 0-32-16,0 0-12 15,0 0-62-15,0 0 13 16,192-14-15-16,-140 14-8 0,-1 0-12 16,-23 0-87-16,-18 0-236 15</inkml:trace>
  <inkml:trace contextRef="#ctx0" brushRef="#br0" timeOffset="385">4284 432 707 0,'0'0'268'0,"0"0"-110"15,0 0 35-15,0 0-73 16,0 0-69-16,0 0-51 16,14 74 6-16,7 9 59 0,10 5-47 15,-7 7-11-15,-17-1-7 16,-7 0-2-16,0-5-150 15,0-15-377-15</inkml:trace>
  <inkml:trace contextRef="#ctx0" brushRef="#br0" timeOffset="-2291">1888 0 364 0,'0'0'370'16,"0"0"-243"-16,0 0-58 16,0 0-24-16,0 0-45 15,0 0 9-15,0 40-21 16,0-9-90-16,0 4-99 0,0 2-210 16</inkml:trace>
  <inkml:trace contextRef="#ctx0" brushRef="#br0" timeOffset="-1747">444 841 928 0,'0'0'172'0,"0"0"-44"16,0 0-35-1,0 0 12-15,0 0-71 0,-7-158 0 16,7 150-5-16,0 3-20 16,14 5-14-16,10 0 5 15,3 0 0-15,18 11-10 16,-7 14 10-16,-7 13-2 15,-11 1-1-15,-13 4-13 16,0 3 7-16,-7-6 9 16,0-5-16-16,0-10 16 15,0-8-35-15,0-11 26 16,0-6 1-16,0 0 8 16,-7 0 22-16,0-12-12 15,7-14-8-15,0-8 27 0,0-3-27 16,0-3 13-16,0-5-12 15,0-2 6-15,14 11-4 16,10 10-5-16,-17 15 0 16,14 11-11-16,3 0 4 15,13 0 7-15,-9 11 0 16,3 17-19-16,0 6 14 16,-17 4-39-16,-8 2-70 15,1-3-89-15,-7-6-82 16,0-8-419-16</inkml:trace>
  <inkml:trace contextRef="#ctx0" brushRef="#br0" timeOffset="-1510">1008 206 670 0,'0'0'211'15,"0"0"-75"-15,0 0-7 16,0 0-34-16,0 0-56 16,0 0-39-16,0 5-9 15,13 50 2-15,-6 11 13 16,0 8-9-16,-7 3 3 16,0-3-90-16,0-8-117 15,-27-12-249-15</inkml:trace>
  <inkml:trace contextRef="#ctx0" brushRef="#br0" timeOffset="-1025">791 509 585 0,'0'0'218'0,"0"0"-179"16,0 0-37-16,0 0 56 15,0 0-20-15,0 0-18 16,165 20 5-16,-107-20-14 0,8 0 17 16,-4 0-9-1,-11-12-10-15,-13-2 24 0,-17-3-9 16,-14 0 34-16,-7-3 19 16,0 0-46-16,0 0 11 15,0-3 10-15,0 6-25 16,0 0 18-16,0 5-23 15,-14 6-8-15,14 4 16 16,0 2-28-16,0 0 6 16,0 0-8-16,0 20-19 15,0 23 12-15,0 11 7 16,14-6 0-16,10-2-2 0,3-9 15 16,-3-11-14-16,-3-9 1 15,-7-11 0 1,-4-6-10-16,-10 0 10 0,0 0 0 15,0 0 7-15,0-17 2 16,0-9-7-16,14 0-2 16,6 3 0-16,18 3-9 15,-7 9 9-15,7 8-10 16,7 3-17-16,-11 0-84 16,18 14-48-16,3 12-59 15,-14 0-133-15</inkml:trace>
  <inkml:trace contextRef="#ctx0" brushRef="#br0" timeOffset="-508">2015 829 188 0,'0'0'807'0,"0"0"-729"15,0 0 5-15,0 0-2 0,0 0-65 16,0 0 3 0,179-57-16-16,-90 48 3 0,14 0 11 15,-13-1-13-15,-18 0 0 16,-20 5 6-16,-22 2-4 15,-23 3 1-15,-7-6 11 16,0 0-14-16,0-2 39 16,-7-6-14-16,-30-3-26 15,-8 3-5-15,7-1 12 16,4 1-5-16,3 2 3 16,17 4-6-16,7 5 32 15,7 0-27-15,0 0-1 16,0 3-6-16,0 0 0 15,7 0-1-15,21 0-9 16,16 17 10-16,-6 5 2 0,7 7-2 16,-14 6 0-16,-11 3 0 15,-6 1 9-15,-14 4-10 16,0 0 1-16,0 0-17 16,-21-3-11-16,-16-9-120 15,9-5-68-15,4-5-90 16,24-13-440-16</inkml:trace>
  <inkml:trace contextRef="#ctx0" brushRef="#br0" timeOffset="8793">148 1355 390 0,'0'0'324'0,"0"0"-240"16,0 0 12-16,0 0 32 16,0 0-7-16,0 0-27 15,0 0-29-15,-38 0-17 16,90 0-22-16,23 0-19 0,42 0 42 16,31-11 9-16,45-13-32 15,37 2 13-15,52-9-15 16,65-7-12-16,76-7 10 15,45-7-19-15,30 4 3 16,-3 2 11-16,-27 6-15 16,-31 2 10-16,-59 10-12 15,-44 5 5-15,-53 6-8 16,-67 0 4-16,-42 8-1 16,-56-2 1-16,-33 2 5 15,-31 4-6-15,-22 5 13 16,-16-9-13-16,-14 3 14 15,0 1-12-15,0-4-4 16,-27 4-18-16,-63 5-119 16,-37 0-126-16,-45 0-351 0</inkml:trace>
  <inkml:trace contextRef="#ctx0" brushRef="#br0" timeOffset="9783">406 1847 868 0,'0'0'175'16,"0"0"-30"-16,0 0-6 15,0 0-4-15,0 0-70 16,0 0-17-16,-45-38-24 15,45 38-21-15,0 20-1 16,0 31 8-16,0 19-3 16,0 12 26-16,0-1-33 15,0-4 18-15,0-12-4 16,0-13-11-16,0-15 5 16,0-17-8-16,0-12 0 0,0-8-4 15,0 0 12-15,0 0-8 16,0 0 8-16,7-22-7 15,10-29 29-15,4-30-22 16,10-16-2-16,-4-11 4 16,4-1-4-16,-7 9-5 15,-10 26-1-15,0 25 2 16,-7 23-3-16,3 15 1 16,-10 7 0-16,0 4-2 15,14 0-8-15,13 21 6 16,4 25 3-16,14 12 2 15,-14 10-7-15,-11 6 6 16,-6-2 0-16,-14-7-2 16,11-22 8-16,-11-17-9 0,0-13 3 15,0-6-7-15,0-7-4 16,6 0 8-16,1 0 3 16,7-7-2-16,17-15 0 15,-10-6 2-15,10-21 0 16,-11 9 6-16,4-6-4 15,-17 15-2-15,0 13 0 16,-7 16-3-16,0 2 4 16,7 0-1-16,-7 0 0 15,0 40-10-15,0 17 3 16,0 11 7-16,0 10 0 16,0-14 0-16,0-2 2 0,0-14-2 15,0-5 0-15,7-12-24 16,3-5-31-16,-10-15-53 15,14-2-67-15,-7-3-43 16,17-6-35-16,3 0-55 16</inkml:trace>
  <inkml:trace contextRef="#ctx0" brushRef="#br0" timeOffset="10397">1379 2316 389 0,'0'0'245'0,"0"0"-137"16,0 0 32-16,0 0-36 15,0 0 12-15,0 0 6 16,-76-163-52-16,38 145 44 0,4 9-27 16,3 4-45-1,7 5 9-15,17 0-33 0,-13 0-5 16,13 0-13-16,7 23 4 16,-7 9-4-16,7 2 0 15,0-3 0-15,7 1-7 16,13-6 7-16,11-1 0 15,-10-11-3-15,-4-2 2 16,-10-6-4-16,0-6 0 16,0 0-5-16,0 0-1 15,-1 0 7-15,1-14 4 16,10-4 3-16,-17-5 9 0,0 3-12 16,0 0 0-16,0 9 2 15,0 4 0-15,0 7-1 16,0 0-1-16,7 0 0 15,7 0-5-15,3 7 4 16,11 10 1-16,-4-3 0 16,3-2-6-16,4-6 6 15,-17-6 0-15,10 0 0 16,-3 0 15-16,-7 0-15 16,3-15 0-16,-4-2 0 15,-13-3 8-15,7-6-7 16,0-3-1-16,-7-2 8 15,11 3-3-15,-11 8 7 16,0 7-4-16,0 8-8 16,0 5 18-16,0 0-18 0,0 0-4 15,0 15 4-15,6 10-4 16,15 16 4-16,3-1 0 16,4-3 2-16,3 3-8 15,0-9 3-15,3 1-34 16,-3-12-42-16,0-3-104 15,-17-9-64-15,-8 4-80 16,-6-12-377-16</inkml:trace>
  <inkml:trace contextRef="#ctx0" brushRef="#br0" timeOffset="10595">1802 2196 576 0,'0'0'84'0,"0"0"40"16,0 0 16-16,0 0-12 15,0 0-28-15,0 0-24 16,-55-88-20-16,55 88-51 16,-7 11-1-16,0 28-8 15,-14 13 10-15,-16 5-13 16,-1 6-57-16,0-6-199 16,4-5-274-16</inkml:trace>
  <inkml:trace contextRef="#ctx0" brushRef="#br0" timeOffset="11043">0 3030 547 0,'0'0'396'0,"0"0"-341"15,0 0 56-15,0 0 37 16,0 0-63-16,0 0-56 16,-31 0-29-16,179-31 1 15,69-19 14-15,71-9-10 16,53-12-2-16,13 2 6 0,41 6-6 16,11 0-3-1,3 7 0-15,-3 3 1 16,-35 11 2-16,-44 2-3 0,-31 8 0 15,-28 3 5-15,-10 7-1 16,-14 2-4-16,-21-3 0 16,-23 3 4-16,-28 6-5 15,-38-4 1-15,-31 4 0 16,-38 6 10-16,-13 5-8 16,-35 0 9-16,-3 3-5 15,-7 0-6-15,-7-2 6 16,0 2-6-16,0 0 0 15,0 0-1-15,0 0-1 16,-7 0-48-16,-45 0-102 16,-6 0-144-16,-32 5-400 0</inkml:trace>
  <inkml:trace contextRef="#ctx0" brushRef="#br0" timeOffset="11808">2342 2064 128 0,'0'0'543'0,"0"0"-414"16,0 0-7-16,0 0 3 15,0 0-28-15,0 0-28 16,0-12-27-16,0 12-23 16,0 0 14-16,7-2-20 15,23-10-3-15,15 3 10 16,14-2-20-16,-8 0 14 15,8-3-12-15,-15 2 1 16,1 0 4-16,-14 7-7 16,-24 2 0-16,-7 3 6 15,0 0 1-15,0-6 2 16,0 1 2-16,0-4-7 16,-31-2-4-16,-7-3-1 15,11 2 1-15,-11 0-2 0,0 0 11 16,24 5-9-16,-10 1 3 15,17 1-1-15,7-3 22 16,0 8-18-16,0-1-1 16,0 1-2-16,0 0 0 15,0 0-6-15,31 0-7 16,7 0 10-16,14 20-7 16,-15-1 7-16,-2 5 0 15,-4 1-1-15,-11 9 7 16,-2 4-6-16,-12-1 0 15,-6-5 1-15,0-1-4 16,0 0 3-16,-13 1-14 16,-18-6-174-16,0-1-89 0,17-9-141 15</inkml:trace>
  <inkml:trace contextRef="#ctx0" brushRef="#br0" timeOffset="12340">3342 1987 665 0,'0'0'180'16,"0"0"-48"-16,0 0 21 0,0 0-31 15,0 0-27 1,0 0-46-16,-51-134-3 0,51 114 0 15,13 8-30-15,1-2-3 16,10 5-4-16,-3 9-7 16,10 0 2-16,0 0-4 15,-4 3 0-15,4 20-4 16,0 6 11-16,-10 8-7 16,-8 8 0-16,5-1 2 15,-11 1-5-15,-1-8 3 16,-6-5 0-16,0-15-2 15,0-12 4-15,0-1-2 16,0-4 0-16,7 0 0 16,-7 0 10-16,0-19-4 15,7-23-6-15,10-9 4 0,4-12 2 16,10 6-6-16,-4-3 0 16,11 9 0-16,-17 12 3 15,10 14-3-15,-24 11 0 16,17 9-7-16,-10 5 5 15,10 0-1-15,-4 5-1 16,11 24 1-16,-3 9-1 16,-4 4 4-16,-4 5-9 15,-6 3 7-15,3-10-34 16,-3-3-53-16,-7 0-116 16,-7-11-125-16,0-15-478 0</inkml:trace>
  <inkml:trace contextRef="#ctx0" brushRef="#br0" timeOffset="12640">4171 1420 472 0,'0'0'323'0,"0"0"-191"16,0 0-29-16,0 0 27 15,0 0-26-15,0 0-41 16,-117-94-5-16,117 94-51 16,0 9-7-16,0 32-5 0,0 12 5 15,0 13 16-15,14 6-4 16,-1-1-6-16,12-2 14 16,12 0-20-16,15-4 1 15,-1-2 4-15,15-17-5 16,3-9-5-16,3-11-116 15,-3-21-167-15,-25-5-76 16</inkml:trace>
  <inkml:trace contextRef="#ctx0" brushRef="#br0" timeOffset="13083">4477 1741 689 0,'0'0'108'0,"0"0"17"15,0 0 32-15,0 0-48 16,0 0-16-16,0 0-10 16,-59-101-40-16,59 101-10 15,0-2-29-15,21-1 3 16,17 3-10-16,7 0 3 16,-11 0 0-16,11 20-3 15,-8 6 7-15,1 5-7 16,-17 13 3-16,-4-2 0 15,-10 7-9-15,-7-16 10 16,0-3-1-16,0-10 0 16,0-15-6-16,0-5 6 15,0 0-1-15,0 0 6 0,0-17 15 16,0-14-17-16,7-9-1 16,0-6 2-16,10 1-1 15,4 1-3-15,-8 1 0 16,5 12 8-16,2 5-10 15,-6 12 2-15,3 6 0 16,4 8-1-16,-8 0-14 16,18 0 12-16,-7 8-1 15,-3 18-24-15,-7 5-32 16,10-5-121-16,-3 5-61 0,3-6-137 16</inkml:trace>
  <inkml:trace contextRef="#ctx0" brushRef="#br0" timeOffset="13298">5171 1601 603 0,'0'0'135'0,"0"0"-28"15,0 0-15-15,0 0-59 16,0 0-19-16,0 0-14 15,97-3 1-15,-59 3 3 16,13 0 1-16,-13 0-10 16,7 0-114-16,-8 0-195 0</inkml:trace>
  <inkml:trace contextRef="#ctx0" brushRef="#br0" timeOffset="13487">5646 1349 460 0,'0'0'278'0,"0"0"-141"0,0 0-3 15,0 0-45-15,0 0-60 0,0 0-29 16,0 45 4 0,0 19 2-16,0 7-6 0,0 10-2 15,0 2-57-15,0-6-294 16</inkml:trace>
  <inkml:trace contextRef="#ctx0" brushRef="#br0" timeOffset="13757">5735 1005 803 0,'0'0'59'0,"0"0"111"0,0 0 3 16,238 193-32-16,-163-119-90 16,-23 12-27-16,-32 6-4 15,-20 11-16-15,-65 25-8 16,-76 12-170-16,-45 20-466 15</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4T12:24:17.277"/>
    </inkml:context>
    <inkml:brush xml:id="br0">
      <inkml:brushProperty name="width" value="0.05" units="cm"/>
      <inkml:brushProperty name="height" value="0.05" units="cm"/>
      <inkml:brushProperty name="color" value="#808080"/>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6645 2808 946 0,'0'0'215'0,"0"0"-36"16,0 0 8-16,0 0-95 15,0 0-46-15,0 0 8 16,0-26-51-16,0 46 18 16,0 23-1-16,-21 20-17 0,4 2 32 15,3 10-27-15,0 2 0 16,-3-9 18-16,3-4-14 15,1-18-8-15,6-13-3 16,7-12 13-16,0-12-19 16,0-7 5-16,0-2 0 15,0 0 21-15,0-2-13 16,0-30 0-16,0-17-8 16,0-10 12-16,0-10-17 15,7-17 5-15,6-6 0 16,-6 10-4-16,0 8 8 15,3 19-4-15,-3 18 0 0,0 14-12 16,-7 12 2 0,14 5-10-16,10 6-9 0,-3 0 19 15,17 0-27-15,-1 12 33 16,1 18 0-16,-10 5-9 16,-15 2 1-16,5 6 7 15,-18 3-2-15,0 2-3 16,-38 4 13-16,-14-4-7 15,-6-2 4-15,13-12-9 16,14-5-3-16,17-12 6 16,7-8 6-16,7-3-10 15,0-6 14-15,0 0-4 16,0 3 0-16,7 2-2 0,31 6-7 16,14 6 9-1,-8 1 0-15,1 5-3 0,-4 2 11 16,-10 1-8-16,-7-1 0 15,-10 5 2-15,-7-7-11 16,-7-1 9-16,0 1 0 16,0-6 0-16,-45-3 12 15,-6-5-9-15,-15-3-3 16,-9-6 6-16,9 0-4 16,5 0-2-16,9-9-16 15,14-8-36-15,24-8-94 16,14-7-35-16,14-13-84 0,69-13 0 15,20-8-334-15</inkml:trace>
  <inkml:trace contextRef="#ctx0" brushRef="#br0" timeOffset="456">7054 2548 387 0,'0'0'358'0,"0"0"-167"16,0 0 7-16,-165-169-53 15,130 140 11-15,5 13-92 16,-8 2 5-16,10 8-14 16,-10 6-47-16,1 0 21 15,-22 26-29-15,-10 32 2 16,-3 26 1-16,-4 25 4 16,4 28-7-16,3 11 0 15,11 7 13-15,20-9-12 0,11-15-1 16,27-2 0-16,7-11-5 15,72-12 6-15,34-24-1 16,11-27 0-16,10-27 10 16,7-19-10-16,0-9 0 15,7-15 4-15,-21-25 17 16,-10-11-14-16,-10-12 20 16,-22-14 15-16,-9-18-36 15,-24-16 43-15,-14-24-35 16,-18-16-12-16,-20-6 13 15,-20 8-10-15,-56 17-5 0,-41 30 0 16,-24 21 9-16,-24 16-14 16,3 19 5-16,15 21 0 15,26 19-12-15,25 6-39 16,17 34-45-16,-4 29-21 16,25 17-170-16,6 11-327 15</inkml:trace>
  <inkml:trace contextRef="#ctx0" brushRef="#br0" timeOffset="-1734">1598 1367 745 0,'0'0'279'0,"0"0"-70"0,0 0-67 15,0 0-22-15,0 0-44 16,0 0-50-16,0 0 30 15,31-40-42-15,-31 40-3 16,0 0 5-16,0 9-8 16,0 25-8-16,0 12 15 15,-31 14-12-15,-14 6 31 0,8 0-34 16,2-1 2 0,-9-3 3-16,6-10 11 15,14-12-15-15,10-15-1 0,0-7 6 16,14-10-6-16,-7-8 0 15,7 0 0-15,0 0 9 16,0 0 4-16,0-26-2 16,0-19-2-16,21-18 0 15,17-10 5-15,13-10-14 16,1-6 0-16,-1 6-1 16,-6 9 14-16,-14 16-13 15,-17 19 0-15,0 13 10 16,-14 17-16-16,0 6 6 15,0 3 0-15,10 0-9 0,4 23-18 16,6 20 27-16,4 20-3 16,4 2 12-16,-18 7-20 15,4-3 11-15,0-9 0 16,-7-3-5-16,-1-11-1 16,5-12 5-16,-4-9-22 15,-7-10-50-15,0-10 31 16,0-2-46-16,0-3-25 15,0 0 7-15,-18 0-88 16,-33-14-93-16,-8-6-149 16</inkml:trace>
  <inkml:trace contextRef="#ctx0" brushRef="#br0" timeOffset="-1533">1316 1656 255 0,'0'0'339'0,"0"0"-162"16,0 0-19-16,0 0-1 15,0 0-77-15,0 0-24 16,83-34 1-16,-32 30-26 16,8 2 14-16,10-1-45 15,-4 0 2-15,11-5-2 16,-4-1-14-16,-14-2-100 16,-3 2-147-16,-20-4-194 15</inkml:trace>
  <inkml:trace contextRef="#ctx0" brushRef="#br0" timeOffset="-1051">1777 932 600 0,'0'0'192'15,"0"0"-57"-15,0 0 59 16,-251-149-28-16,213 136-67 15,7 10-13-15,4 3-47 16,-11 3-29-16,0 40 14 16,-14 25-19-16,-6 26-5 15,-4 21 7-15,11 16 6 16,6 15-2-16,17 0-10 16,11-9 7-16,17-14-4 0,0-14-3 15,31-18-1-15,28-14 0 16,16-16 14-16,8-21-16 15,3-21 2-15,3-12 0 16,7-7 8-16,11 0 1 16,3-32-3-16,0-15 46 15,-7-3-39-15,-7-13 27 16,-13-14-17-16,-7-12 1 16,-11-17 21-16,-20-19-44 15,-14-7 15-15,-31 0-8 16,0 4 5-16,-45 16-2 15,-31 21-11-15,-20 13 0 0,-7 24-1 16,7 17 4-16,6 14-3 16,25 23 0-16,3 0-17 15,10 43-13-15,18 31-65 16,17 35-35-16,17 20-49 16,24 11-255-16</inkml:trace>
  <inkml:trace contextRef="#ctx0" brushRef="#br0" timeOffset="1042">3592 4644 516 0,'0'0'397'0,"0"0"-245"15,0 0 23-15,0 0-35 16,0 0-26-16,0 0-38 15,-110-112-40-15,79 112 10 16,1 0-30-16,-15 8-13 16,-7 33 9-16,1 13 0 15,6 9-10-15,24 0-2 16,8 0 12-16,13-6-14 16,0-6 2-16,20-5 0 0,32-11 0 15,-1-10 10 1,8-11-10-16,10-11 1 0,-11-3 9 15,11 0-5-15,-4-26-5 16,0-9-2-16,-27 1 0 16,-14 1-103-16,-24-1-72 15,0-1-202-15</inkml:trace>
  <inkml:trace contextRef="#ctx0" brushRef="#br0" timeOffset="1529">3592 4103 919 0,'0'0'192'16,"0"0"-52"-16,0 0 0 16,-230-125-18-16,158 116-72 15,-4 9-3-15,-13 0-24 16,-1 23-19-16,18 27 34 15,-3 20-38-15,30 18 1 16,17 21 28-16,4 13-24 16,17 14 10-16,7 9-15 15,0 16 10-15,0 21-10 16,7 9 0-16,45-4 0 0,30-21 1 16,15-39 10-16,23-31-11 15,-10-33 0-15,0-26 3 16,-7-29-3-16,4-8 1 15,10-31-1-15,24-38 16 16,0-22-16-16,-7-29 42 16,-17-24-16-16,-21-16-15 15,-27-14 20-15,-42 11-29 16,-27 5 7-16,-20 13-1 16,-84 10 2-16,-37 10-5 15,-30 16-5-15,2 17 0 16,4 15-8-16,3 18 8 15,28 16-39-15,7 19-26 16,17 22-57-16,7 2-14 0,13 20-158 16,22 9-276-16</inkml:trace>
  <inkml:trace contextRef="#ctx0" brushRef="#br0" timeOffset="24838">2578 1873 854 0,'0'0'79'16,"0"0"21"-16,0 0 47 15,0 0-9-15,0 0-51 16,0 0-59-16,0 0 28 0,-89 0-26 15,89 0-3-15,0 0 16 16,13 0-39-16,32 11 11 16,20 10 21-16,32 2-33 15,37 5 42-15,24 1-30 16,17-1-14-16,11-2 18 16,0 3-7-16,-7-4-7 15,-18 4-5-15,-3 0 9 16,-10 2-6-16,-24 1-3 15,-11-5 0-15,-27-1-6 16,-3-2 19-16,-32-7-13 16,-6 0 0-16,-21-6 7 15,-3-5-14-15,-7-4 7 0,-4-2 0 16,-3 0-5-16,-7 0 18 16,0 0-13-16,0-2 5 15,0-24 6-15,-24-5-2 16,-4-6-9-16,-23-7 0 15,-11 2 4-15,-4 2 1 16,1 6-5-16,-11 5 0 16,11 12 8-16,10 9-10 15,21 1 2-15,27 7 0 16,7 0-8-16,0 0 7 16,0 12 1-16,7 19-1 15,37 10-2-15,22-1-8 0,-1-1 11 16,18 4 0-1,-8 1-5-15,4 1 18 0,-10-2-13 16,-10-1 0-16,-15-4 11 16,-13 2-16-16,-17-6 5 15,-14-2 0-15,0-1-10 16,-38 7-16-16,-44-3-21 16,-15 7-73-16,-6 0-201 15,7 1-314-15</inkml:trace>
  <inkml:trace contextRef="#ctx0" brushRef="#br0" timeOffset="25731">1676 2717 112 0,'0'0'620'0,"0"0"-407"16,0 0-35-16,0 0 11 15,0 0-68-15,0 0-8 0,-148-143-44 16,148 141-31-16,0 2 24 16,0 0-51-16,0 0 0 15,0 31-7-15,7 38 15 16,20 28-2-16,11 17 4 15,14 9-17-15,10 9 31 16,3-1-34-16,-7 4 8 16,11 5-2-16,-17-3 8 15,6-6-10-15,-6-8-5 16,-1-17 0-16,-6-15-3 16,0-16 5-16,-8-21-2 15,-9-19 0-15,-4-15 1 0,-17-15-11 16,0-2 10-16,-7-3 0 15,0 0 11-15,0-15-7 16,0-16 2-16,0-9 1 16,-28-4 4-16,-10-9 1 15,-20 5-12-15,-11 2 3 16,-3 9-3-16,-4 8 5 16,11 12-5-16,3 11 0 15,28 6 12-15,10 0-22 16,10 12 10-16,7 22 0 15,7 9-8-15,0 3 10 16,21-3-2-16,37-7 0 16,18-7-7-16,20-11-3 0,14-13 10 15,17-5 0 1,7 0-13-16,-10-26 13 0,-28-6-4 16,-34-2-21-16,-62-3-78 15,0-3 4-15,-82-5-126 16,-14-10-453-16</inkml:trace>
  <inkml:trace contextRef="#ctx0" brushRef="#br0" timeOffset="32509">5644 3953 462 0,'0'0'248'16,"0"0"-52"-16,0 0-81 16,0 0 28-16,0 0-21 15,0 0-69-15,0 0 45 0,52-125-49 16,-35 114-15-16,-10 2 32 15,0 7-60-15,-7 2 38 16,0 0-25-16,0 0-6 16,0 0 11-16,0 0-24 15,0 0 0-15,0 0-4 16,0 0 17-16,-7 20-13 16,-38 15 0-16,-24 4 12 15,-3 4 3-15,-10 3-15 16,-1-3 0-16,4 3 11 15,3-1 6-15,4-5-17 16,3 3 0-16,11-6 11 16,-1-8-19-16,15 0 8 15,6-4 0-15,7-8-9 16,17 0 21-16,0-8-12 0,8-4 0 16,-5-1 9-16,11-4-20 15,0 0 11-15,0 0 0 16,0 0 6-16,0 0 15 15,0 0-21-15,0-20 0 16,0-9 13-16,0-5-24 16,0-3 11-16,0-1 0 15,11 1-4-15,-5 5 17 16,8 7-13-16,-14 8 0 16,0 6 10-16,0 5-21 15,0 2 11-15,0 4 0 16,0 0-2-16,0 0 6 0,0 0-4 15,0 0 0-15,-14 0-6 16,-10 24-14-16,-3 7 20 16,3 3 0-16,10-2-3 15,14-1 13-15,0 1-10 16,0-3 0-16,21-1 3 16,17-5-11-16,-1-1 8 15,1-7 0-15,-3-4-4 16,33-2-41-16,49-9-8 15,76 0-41-15,44-24-130 16,24-15-141-16</inkml:trace>
  <inkml:trace contextRef="#ctx0" brushRef="#br0" timeOffset="33837">5927 2422 453 0,'0'0'206'15,"0"0"-3"-15,0 0-75 16,0 0 10-16,0 0-3 16,0 0-36-16,83-31 18 15,-77 10-49-15,-6-1-23 16,0-4 24-16,0-2-54 15,-6-1 13-15,-32-3 1 16,-7-7-17-16,-13-7 18 16,-25-4-30-16,-6-6 6 15,-21 1 0-15,-11-9 5 0,-20 6-11 16,-6-5 0-16,-8 3 19 16,7 5-25-16,14 4 6 15,0 8 0-15,10 6-18 16,-3 2 27-16,-7 7-9 15,-7-2 0-15,0 6 17 16,10 1-29-16,24 6 12 16,18 3 0-16,31 5-7 15,30 0 17-15,-3 6-10 16,17-2 0-16,-3-1 14 16,10 3-24-16,0 0 10 15,7 3 0-15,0 0-8 0,0 0 15 16,0 0-7-1,-6 0 0-15,6 0 14 0,0 0-31 16,0 0 17-16,0 0 0 16,0 0-20-16,0 20 21 15,20 8-1-15,11 4 0 16,-10-1 11-16,3 0-18 16,7 5 7-16,-17-2 0 15,6 3-17-15,-3-9 29 16,-3-2-12-16,-7-12 0 15,-7-5 12-15,7-3-22 16,-7-6 10-16,0 0 0 16,0 0-6-16,0 0 24 0,0 0-18 15,0 0 0 1,0-6 13-16,0-25-14 0,0-13 1 16,0-7 0-16,-7-3-10 15,-7-3 21-15,-3-3-11 16,-4 0 0-16,15 5 15 15,-8 1-28-15,14 3 13 16,0 4 0-16,0 8-12 16,7 7 16-16,37 4-4 15,29 8 0-15,54 8-41 16,58 9 34-16,46 3-52 16,40 10-40-16,35 12-72 15,-24-11-335-15</inkml:trace>
  <inkml:trace contextRef="#ctx0" brushRef="#br0" timeOffset="36918">1999 5207 548 0,'0'0'212'16,"0"0"-65"-16,0 0-48 15,0 0 46-15,0 0-51 16,0 0-9-16,0 0 9 16,0-66-52-16,0 52 9 0,-10 2-3 15,-4-5-44 1,1 0 54-16,-5-9-44 0,-2-2-11 16,-1-10 38-16,-17-7-29 15,-6-10 3-15,-1-4-12 16,-13-10 13-16,-4-8-7 15,3-10-9-15,1-10 0 16,6-14 1-16,1-8 11 16,-11-10-12-16,10-6 0 15,-6 0 14-15,6 7-22 16,-6 5 8-16,-1 11 0 16,-3 9-9-16,4 16 20 0,-1 9-11 15,-9 6 0-15,16 12 12 16,0 6-16-16,1 8 4 15,20 11 0-15,3 9-11 16,15 13 23-16,2 8-12 16,4 5 0-16,7 0 13 15,0 0-25-15,0 0 12 16,0 0 0-16,0 0-15 16,0 0 28-16,0 0-13 15,0 0 0-15,0 0 10 16,0 0-30-16,0 0 20 15,0 11 0-15,0 14-19 16,0 15 25-16,0 17-6 0,0 10 0 16,0 6 6-1,0 2-17-15,0 0 11 0,-6-4 0 16,-1-1-13-16,-7-12 21 16,14-9-8-16,0-14 0 15,0-18 7-15,0-12-28 16,0-1 21-16,0-4 0 15,0 0-5-15,0 0 14 16,0-13-9-16,34-27 0 16,11-17 9-16,17-17-13 15,-10-9 4-15,-8 0 0 16,8-6 1-16,-18 10 17 16,-3 18-18-16,-7 16 0 15,-10 22 5-15,-7 12-16 0,-7 8 11 16,0 3 0-1,0 0-11-15,14 3-13 0,17 28 23 16,13 17-37-16,8 21-66 16,6 26-21-16,18 13-151 15,-4 12-67-15</inkml:trace>
  <inkml:trace contextRef="#ctx0" brushRef="#br0" timeOffset="38025">4755 5091 101 0,'0'0'499'0,"0"0"-321"16,0 0-23-16,0 0-1 16,0 0 6-16,151-182-70 15,-41 125-14-15,17-3-45 16,21 6-5-16,0-4 29 0,0-1-48 16,0 1 18-1,-14 1-8-15,-11 6-8 0,-26 9 20 16,-15 7-22-16,-23 6-5 15,-22 6 40-15,-6 9-38 16,-10-1 16-16,-4 4-13 16,-3 6 6-16,-7-4-2 15,7 3-11-15,-14 0 0 16,10 6 2-16,-10-2 8 16,0 2-10-16,7 0 0 15,-7 0 11-15,0 0-20 16,0 0 9-16,0 0 0 15,0 0-9-15,0 0 18 16,0 0-9-16,0 0 0 16,0 0-9-16,0 0-4 0,0 0 9 15,-17 0-5-15,-11 0-5 16,-23 0 23-16,-18-3-9 16,10-3 0-16,8 0 16 15,-1-3-24-15,14 1 8 16,18 6 0-16,9-2-6 15,5 1 15-15,6 3-10 16,0 0 1-16,0 0-17 16,0 0 3-16,17-3 8 15,17 1 6-15,11-1-16 16,17 3 25-16,-11 0-9 16,8 0 0-16,-8 3 7 0,-6 11-16 15,0 0 9-15,-18 4 0 16,-3 1-11-16,-17 7 3 15,-7 12-30-15,-7 6-54 16,-58 12-118-16,-55 1-154 16</inkml:trace>
  <inkml:trace contextRef="#ctx0" brushRef="#br1" timeOffset="80295">6587 844 737 0,'0'0'173'0,"0"0"-90"16,0 0 64 0,0 0-54-16,0 0-63 0,0 0-15 15,0 0-4-15,141-26-11 16,-89 26 0-16,-1 0 15 15,-13 0-17-15,0 10 2 16,-24 0 0-16,0-4-5 16,-14 0 12-16,0-2-7 15,0 9 0-15,0 1 11 16,-21 9-15-16,-17-3 4 16,0-3 0-16,11-3-5 15,10-8 16-15,17 0-11 16,0 2 0-16,0 4 3 15,0 2-5-15,17 7 2 16,10-2 0-16,11 4-3 0,-7-3 14 16,-3-4-11-1,-11 3 0-15,-4 0 7 0,-6 1-12 16,0 4 5-16,-7-5 0 16,0 5-2-16,0-8 11 15,-14-2-9-15,-16-2 7 16,-8-6 5-16,10-4-9 15,-10 2-3-15,18-4-15 16,-4 0-6-16,17 0-70 16,7 0 1-16,0-4-78 15,20-16-95-15,42-10-83 16</inkml:trace>
  <inkml:trace contextRef="#ctx0" brushRef="#br1" timeOffset="80539">7306 918 289 0,'0'0'408'0,"0"0"-200"16,0 0-43-16,0 0-48 15,0 0-21-15,0 0-76 16,38 0-18-16,0 35 46 16,-4 8-22-16,17-1 21 15,11 4-39-15,-10-2 8 16,0-2-12-16,-8-2-4 15,1-5-4-15,-18-13-13 16,-3-5-142-16,-17-11-56 16,-7-6-73-16,0 0-472 0</inkml:trace>
  <inkml:trace contextRef="#ctx0" brushRef="#br1" timeOffset="80732">7684 824 255 0,'0'0'368'0,"0"0"-210"16,0 0-2-16,0 0-46 16,0 0-61-16,0 0 6 15,-82 23-15-15,54 11-22 16,-3 3 0-16,17 6-4 16,-10 3-14-16,11 3 0 0,6-1-11 15,7-6-86-15,0-4-129 16,0-6-189-16</inkml:trace>
  <inkml:trace contextRef="#ctx0" brushRef="#br1" timeOffset="81114">8107 710 141 0,'0'0'548'0,"0"0"-382"16,0 0-48-16,0 0-24 0,0 0 0 16,0 0-79-1,52-15-6-15,-21 27 16 0,-11 11-23 16,-6 8 15-16,-7 3-17 16,-7 7 4-16,0-5 15 15,-7-1-12-15,-27-3-7 16,3-4 11-16,-7-5 1 15,17-3-2-15,4-6-10 16,10-6 3-16,7 1-5 16,0-3 6-16,0-6-4 15,0 3 1-15,0-1 14 16,0 2-15-16,17-2 3 0,18-2 2 16,16 0 4-16,11 0-9 15,-10 0-62-15,-1 0-109 16,-6 0-222-16</inkml:trace>
  <inkml:trace contextRef="#ctx0" brushRef="#br1" timeOffset="81609">8647 810 660 0,'0'0'150'0,"0"0"-15"16,0 0 2-16,0 0-72 15,0 0-7-15,0 0-58 16,0-9 10-16,24 9-9 16,3 0 7-16,4 0-8 15,0-2 0-15,-3-8 11 16,-4 2-9-16,-3-3 2 15,-8-3 2-15,4 2 42 16,-10 0-33-16,-7-2 11 16,0 3-9-16,0-1-4 15,0 1-8-15,0 2-5 16,0 3 0-16,-7 0 0 16,-10 4 4-16,10 0-4 0,7-2 0 15,0 4 12-15,0 0-15 16,0-2 3-16,0 2 0 15,0 0-9-15,0 0 9 16,0 0 0-16,38 10-1 16,14 16 5-16,-14 0-11 15,6-2 7-15,-16 2 0 16,-11-8-10-16,-3 3 15 16,-14-1-5-16,0 0 0 15,0 0-7-15,-31 2-26 16,-28 2-236-16,-13-2-133 15</inkml:trace>
  <inkml:trace contextRef="#ctx0" brushRef="#br1" timeOffset="82202">9352 618 616 0,'0'0'157'16,"0"0"-4"-16,0 0-21 16,0 0-50-16,0 0 20 15,0 0-61-15,-59-71 7 16,59 71 25-16,-7 0-66 15,-3 0 11-15,-11 22-18 16,-10 24 7-16,4 8-6 0,3 9-1 16,17 0 0-16,0 3-4 15,7-3 16-15,0-9-12 16,14-8 0 0,31-14 9-16,6-18-14 0,1-11 5 15,-1-3 0-15,-6 0 5 16,-14 0 13-16,-17-6-18 15,-7-11 0-15,-7-1 14 16,0 2-10-16,0 1-4 16,0 1 0-16,-28 8-9 15,-3 6 2-15,-7 0 3 0,-3 9-30 16,3 19-149 0,0 6-79-16,7 7-238 0</inkml:trace>
  <inkml:trace contextRef="#ctx0" brushRef="#br1" timeOffset="82409">8901 1336 553 0,'0'0'200'0,"0"0"-99"0,234-18 14 16,-107 16-67-1,-6-1-45-15,-18 3-6 16,-38 0-41-16,-34 0-171 0,-31 3-234 16</inkml:trace>
  <inkml:trace contextRef="#ctx0" brushRef="#br1" timeOffset="82539">9249 1439 358 0,'0'0'328'0,"0"0"-216"15,0 0 11-15,0 0-65 16,0 0-18-16,220 3-16 16,-100-3-24-16,-10 0-23 15,-34 0-358-15</inkml:trace>
  <inkml:trace contextRef="#ctx0" brushRef="#br0" timeOffset="90738">4956 6962 987 0,'0'0'229'16,"0"0"-66"-16,0 0-36 16,0 0 0-16,0 0-95 15,0 0 22-15,0 0-12 16,0-6-33-16,0 6 26 15,0 0-35-15,0 0 0 16,0 12-3-16,0 25 23 16,-37 11-20-16,-15 12 0 15,14-5 11-15,7 0-19 16,11-7 8-16,-4-10 0 16,24-8 2-16,-7-10 13 15,7-11-15-15,0 0 0 16,0-9 2-16,0 0-10 0,0 0 12 15,0 0-4 1,0 0 9-16,0-32 7 0,17-13 0 16,10-18-16-16,11-8 10 15,7-4-6-15,7-8-4 16,-8 3 0-16,1 17 4 16,-14 14 10-16,-24 24-14 15,6 16 0-15,-13 9 5 16,0 0-22-16,0 0 17 15,0 14-11-15,0 30 7 16,0 13-1-16,7 10 0 16,17 0 5-16,4-3-13 15,-4-3-10-15,10-7 21 16,-3-8-23-16,-7-14 18 0,-3-11-67 16,-14-13 31-16,0-8-38 15,-7 3-53-15,0-3-29 16,0 0-79-16,-28 0-86 15</inkml:trace>
  <inkml:trace contextRef="#ctx0" brushRef="#br0" timeOffset="90942">4527 7217 243 0,'0'0'295'0,"0"0"-122"15,0 0-23-15,0 0 16 16,0 0-70-16,0 0-32 15,7-20-22-15,72 17-15 0,27-3 27 16,11 2-18-16,3 2-34 16,-3 2 17-16,4 0-19 15,-11 0-95-15,-7 0-242 16,-14 0-512-16</inkml:trace>
  <inkml:trace contextRef="#ctx0" brushRef="#br0" timeOffset="91812">7766 7560 445 0,'0'0'472'0,"0"0"-252"15,0 0-72-15,0 0-2 16,0 0-35-16,0 0-71 15,20-23 6-15,-20 23-43 0,0 0 0 16,0 14-6-16,0 23 15 16,-7 9-12-16,-24 14 9 15,18-3 2-15,-1-3-2 16,7-5-9-16,7-12 0 16,0-12 0-16,0-10 7 15,0-6-7-15,0-4 0 16,0-5 10-16,0 0 3 15,0 0-8-15,0-14-1 16,-10-14 14-16,10-9-6 16,-7-1-11-16,0-7-1 15,7-4 10-15,0-2-8 16,0-3-2-16,0 1 0 0,0 11-5 16,7 13 9-16,10 15-5 15,-3 12 1-15,6 2-26 16,11 0 18-16,14 5-1 15,-7 18-6-15,-11 8 7 16,-3 3-22-16,-17-2 20 16,-7-2-9-16,0-4-21 15,0 4 39-15,-7-7-33 16,-23-3 24-16,-8-3-1 16,-7-6-2-16,11-5 13 15,-11 0-1-15,21 0 12 16,10-4-5-16,14-2-6 15,0 3 0-15,0-3 6 0,0 0 1 16,21 3-7-16,17 1 0 16,6 4 11-16,8 9-14 15,-7 9 3-15,-1 2 0 16,-6 6-8-16,-7 3 16 16,-10-5-8-16,-1-3 0 15,-9-4 2 1,-11-8-17-16,0-2 7 0,0-7-10 15,-38-2 17-15,-14-3 1 16,-17-3-8-16,-3 0 1 16,3 0-74-16,11 0-13 15,6 0-48-15,21 0 19 0,18 0-36 16,13-17-222 0</inkml:trace>
  <inkml:trace contextRef="#ctx0" brushRef="#br0" timeOffset="92323">7907 7131 786 0,'0'0'183'0,"0"0"-13"0,0 0-42 15,0 0-21 1,0 0-44-16,-231-58-44 0,149 90 41 16,9 11-37-16,-2 12-4 15,-8 13 15-15,18 12-28 16,-4 9 11-16,4 8-17 16,13 3 13-16,15 9-11 15,23-1-2-15,14 0 0 16,0-1-5-16,44-18 7 15,29-13-2-15,16-12 0 16,25-22 2-16,9-13 2 16,-2-17-4-16,2-12 0 0,5 0 39 15,-18-20-25 1,3-23 35-16,-23-9-15 0,-11-11-24 16,-11-17 37-1,-33-15-39-15,-11-10 8 0,-24-9-7 16,0 5 7-16,-52 0-16 15,-23 9 0-15,-4 11-2 16,-18 21-15-16,-9 20 13 16,3 22-5-16,-8 26 2 15,8 0-75-15,7 42 17 16,14 36-67-16,16 16-173 16,11 14-238-16</inkml:trace>
  <inkml:trace contextRef="#ctx0" brushRef="#br0" timeOffset="92943">5586 9032 649 0,'0'0'211'16,"0"0"-10"-16,0 0-34 16,0 0-9-16,0 0-25 15,0 0-91-15,0 0 29 16,7-89-31-16,-7 84-19 0,0-1 19 15,0 6-39 1,-7 0 1-16,-31 0-2 0,0 0 19 16,-20 17-15-16,6 9-4 15,0 8 0-15,15 1-8 16,16 2 8-16,14 0 0 16,7-3-1-16,7 0 8 15,51-5-7 1,1-6 0-16,23-6 1 0,-9-5-11 15,9-10 13-15,1-2-3 16,-25 0 0-16,-6 0-2 16,-14-2 1-16,-25-8-22 15,-13-4-29-15,0-2 10 16,0-2-92-16,-27-5-156 0,-4-5-148 16</inkml:trace>
  <inkml:trace contextRef="#ctx0" brushRef="#br0" timeOffset="93408">5844 8715 829 0,'0'0'221'16,"0"0"-77"-16,0 0 35 15,0 0-79-15,-214-69-53 16,156 69 24-16,-4 0-42 15,-10 0 5-15,3 11-6 0,-3 21-25 16,-11 13 21-16,1 16-19 16,10 10-2-16,3 12 1 15,10 12 2-15,39 5-6 16,13 5 0-16,7 7 3 16,45-2-10-16,41 3 7 15,34-10 0-15,7-18-4 16,11-23 7-16,-11-20-3 15,-7-22 0-15,-3-20 3 16,-7 0-1-16,17-23 6 16,1-26 9-16,6-14 37 15,-17-11-39-15,-21-17 20 0,-21-10 0 16,-23-11-32 0,-24-8 20-16,-28 1-23 0,-14 7 4 15,-89 9-10-15,-45 23-3 16,-24 14-1-16,-14 17-10 15,25 24-47-15,27 16 20 16,37 9-44-16,32 3-74 16,3 20-159-16,17-2-298 15</inkml:trace>
  <inkml:trace contextRef="#ctx0" brushRef="#br0" timeOffset="94123">5510 6625 535 0,'0'0'217'16,"0"0"-38"-16,0 0-30 15,0 0-40-15,-237-129 18 16,147 115-48-16,4 10-30 16,-3 4 9-16,-7 0-49 15,6 15 23-15,1 31-10 16,0 18-15-16,6 21 23 15,-3 14-29-15,10 16 2 0,11 17 7 16,27 13-2 0,14 10-8-16,24-4 0 0,24-19 17 15,48-33-25-15,35-30 8 16,10-35 0-16,10-25 11 16,14-9-6-16,7-19 36 15,-7-33 16-15,-31-17-22 16,-21-14 25-16,-30-17-31 15,-21-14-14-15,-18-21 13 16,-20 1-19-16,0-3-9 16,-27 11 0-16,-49 17 10 15,-3 21-18-15,-21 29 8 0,-3 26 0 16,-7 25-18-16,0 8-6 16,14 34-1-16,13 35-45 15,25 25-50-15,13 29 14 16,7 34-183-16,14 17-182 15,17 4-256-15</inkml:trace>
  <inkml:trace contextRef="#ctx0" brushRef="#br0" timeOffset="94547">4926 7780 851 0,'0'0'193'0,"0"0"2"0,0 0-37 15,0 0-51-15,0 0-12 16,0 0-56-16,-21-128 21 16,21 128-21-16,0 0-36 15,0 0 19-15,0 34-22 16,0 14 0-16,0 19 39 15,21 4-36-15,-8 6 23 16,4 2-8-16,-3 2-12 16,-7-4 13-16,0-8-19 15,0-12 0-15,-7-11 6 0,0-18 10 16,0-14-16-16,0-5 0 16,0-9 4-16,0 0-4 15,0 0 3-15,0 0-3 16,0 0 6-16,0 0-1 15,0 0-10-15,0-3-27 16,31-12-74-16,20 0 19 16,18 8-87-16,27 1-119 15,8 6-54-15,6 0-446 16</inkml:trace>
  <inkml:trace contextRef="#ctx0" brushRef="#br0" timeOffset="94993">6356 8606 793 0,'0'0'113'0,"0"0"-2"15,0 0 49-15,0 0-58 16,0 0 1-16,0 0-51 16,-169 29-1-16,169-29 15 15,0 0-38-15,0 0 21 0,0 0-10 16,28 0-15-16,17-20 28 16,20-11-47-16,24-4 9 15,18-5 9-15,-11-3-16 16,14-3 10-16,-14 2-14 15,-13 5 4-15,-18 5 7 16,-13 10-14-16,-21 11 0 16,-17 8 5-16,-14 1 12 15,0 2-17-15,0 2 0 16,0 0-3-16,0 0-4 16,0 0-45-16,0 0-11 15,-31 0-13-15,-4 0-102 16,-9-6-93-16,-8-14-99 15,-17-9-465-15</inkml:trace>
  <inkml:trace contextRef="#ctx0" brushRef="#br0" timeOffset="95366">6006 7251 507 0,'0'0'225'0,"0"0"-58"16,0 0-42-16,0 0 21 15,0 0-45-15,0 0-20 16,-185-135 27-16,185 129-58 0,0 4 0 16,0 2-19-16,0 0-22 15,44 0 2-15,32 0-7 16,27 2-1-16,31 27 31 15,14 4-31-15,21 8 9 16,33 5 17-16,12-3-26 16,2-6 27-16,-23-3-26 15,-45-8-1-15,-45-9 17 16,-52-5-13-16,-37-6-7 16,-14-4 0-16,-7 4-6 15,-75 5-7-15,-49 3-36 16,-41 9-111-16,-14 6-194 15,8 2-344-15</inkml:trace>
  <inkml:trace contextRef="#ctx0" brushRef="#br0" timeOffset="96102">4956 8008 466 0,'0'0'209'0,"0"0"-59"15,0 0-6-15,0 0-22 16,0 0 4-16,0 0-3 15,-61-83-24-15,61 83 26 16,0 0-71-16,0 0-29 16,0 0 23-16,0 0-45 15,10 32 1-15,11 19 10 16,9 24-10-16,-2 8 39 0,-4 6-34 16,-10-1-7-1,0 1 18-15,3-10-9 0,-10-6-9 16,-1-11-2-16,-6-16 11 15,0-14-9-15,0-17-2 16,0-7 0-16,0-8-2 16,0 0 14-16,0 0-12 15,0 0 4-15,0 0 4 16,0 0-6-16,0 0-2 16,0-15-62-16,0-5-5 15,0-6-75-15,38-8-99 16,7-12-217-16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59255-6DFA-43EF-88B6-2E6996FDF2B1}" type="datetimeFigureOut">
              <a:rPr lang="en-IN" smtClean="0"/>
              <a:t>14-06-2022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CE792-B3FA-4EA5-AE46-EFD06EDA7AFF}" type="slidenum">
              <a:rPr lang="en-IN" smtClean="0"/>
              <a:t>‹#›</a:t>
            </a:fld>
            <a:endParaRPr lang="en-IN"/>
          </a:p>
        </p:txBody>
      </p:sp>
    </p:spTree>
    <p:extLst>
      <p:ext uri="{BB962C8B-B14F-4D97-AF65-F5344CB8AC3E}">
        <p14:creationId xmlns:p14="http://schemas.microsoft.com/office/powerpoint/2010/main" val="134664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C158068-7E1F-4B26-8461-C73B0177DC30}" type="datetimeFigureOut">
              <a:rPr lang="en-IN" smtClean="0"/>
              <a:t>14-06-2022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7A28B5A-D7C6-455C-B392-DFFE24CC64F4}" type="slidenum">
              <a:rPr lang="en-IN" smtClean="0"/>
              <a:t>‹#›</a:t>
            </a:fld>
            <a:endParaRPr lang="en-IN"/>
          </a:p>
        </p:txBody>
      </p:sp>
      <p:pic>
        <p:nvPicPr>
          <p:cNvPr id="14" name="Picture 13">
            <a:extLst>
              <a:ext uri="{FF2B5EF4-FFF2-40B4-BE49-F238E27FC236}">
                <a16:creationId xmlns:a16="http://schemas.microsoft.com/office/drawing/2014/main" id="{6C5E6D28-0C71-4637-AB4F-B0EF762706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5787973"/>
            <a:ext cx="2494838" cy="8416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C158068-7E1F-4B26-8461-C73B0177DC30}" type="datetimeFigureOut">
              <a:rPr lang="en-IN" smtClean="0"/>
              <a:t>14-06-2022</a:t>
            </a:fld>
            <a:endParaRPr lang="en-IN"/>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7A28B5A-D7C6-455C-B392-DFFE24CC64F4}" type="slidenum">
              <a:rPr lang="en-IN" smtClean="0"/>
              <a:t>‹#›</a:t>
            </a:fld>
            <a:endParaRPr lang="en-IN"/>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2"/>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14-06-2022</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014013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pn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9140-611C-49A7-BA9C-5DFDF2735D10}"/>
              </a:ext>
            </a:extLst>
          </p:cNvPr>
          <p:cNvSpPr>
            <a:spLocks noGrp="1"/>
          </p:cNvSpPr>
          <p:nvPr>
            <p:ph type="title"/>
          </p:nvPr>
        </p:nvSpPr>
        <p:spPr>
          <a:xfrm>
            <a:off x="1480610" y="464023"/>
            <a:ext cx="9230780" cy="771880"/>
          </a:xfrm>
        </p:spPr>
        <p:txBody>
          <a:bodyPr/>
          <a:lstStyle/>
          <a:p>
            <a:r>
              <a:rPr lang="en-US" dirty="0"/>
              <a:t>Click to edit Master title style</a:t>
            </a:r>
            <a:endParaRPr lang="en-IN" dirty="0"/>
          </a:p>
        </p:txBody>
      </p:sp>
      <p:sp>
        <p:nvSpPr>
          <p:cNvPr id="5" name="Text Placeholder 2">
            <a:extLst>
              <a:ext uri="{FF2B5EF4-FFF2-40B4-BE49-F238E27FC236}">
                <a16:creationId xmlns:a16="http://schemas.microsoft.com/office/drawing/2014/main" id="{3F65EE1F-BE6D-4A5E-BD01-8C8B82EA272B}"/>
              </a:ext>
            </a:extLst>
          </p:cNvPr>
          <p:cNvSpPr>
            <a:spLocks noGrp="1"/>
          </p:cNvSpPr>
          <p:nvPr>
            <p:ph idx="1"/>
          </p:nvPr>
        </p:nvSpPr>
        <p:spPr>
          <a:xfrm>
            <a:off x="1328207" y="1674552"/>
            <a:ext cx="10018713" cy="2501664"/>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6850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0956"/>
            <a:ext cx="10972800" cy="4525963"/>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4C158068-7E1F-4B26-8461-C73B0177DC30}"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extLst>
      <p:ext uri="{BB962C8B-B14F-4D97-AF65-F5344CB8AC3E}">
        <p14:creationId xmlns:p14="http://schemas.microsoft.com/office/powerpoint/2010/main" val="251112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C158068-7E1F-4B26-8461-C73B0177DC30}"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C158068-7E1F-4B26-8461-C73B0177DC30}"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C158068-7E1F-4B26-8461-C73B0177DC30}"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158068-7E1F-4B26-8461-C73B0177DC30}"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A28B5A-D7C6-455C-B392-DFFE24CC64F4}"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58068-7E1F-4B26-8461-C73B0177DC30}"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4C158068-7E1F-4B26-8461-C73B0177DC30}"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6">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a:t>Click to edit Master title style</a:t>
            </a:r>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B61BEF0D-F0BB-DE4B-95CE-6DB70DBA9567}" type="datetimeFigureOut">
              <a:rPr lang="en-US" smtClean="0"/>
              <a:pPr/>
              <a:t>6/14/2022</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217C01CDF565}" type="slidenum">
              <a:rPr lang="en-US" smtClean="0"/>
              <a:pPr/>
              <a:t>‹#›</a:t>
            </a:fld>
            <a:endParaRPr lang="en-US" dirty="0"/>
          </a:p>
        </p:txBody>
      </p:sp>
      <p:pic>
        <p:nvPicPr>
          <p:cNvPr id="11" name="Picture 10">
            <a:extLst>
              <a:ext uri="{FF2B5EF4-FFF2-40B4-BE49-F238E27FC236}">
                <a16:creationId xmlns:a16="http://schemas.microsoft.com/office/drawing/2014/main" id="{2596FCA9-F259-43A3-A119-93721D2D2E2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59928" y="0"/>
            <a:ext cx="1532072" cy="493627"/>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49"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50" r:id="rId13"/>
    <p:sldLayoutId id="2147483751" r:id="rId14"/>
  </p:sldLayoutIdLst>
  <p:txStyles>
    <p:titleStyle>
      <a:lvl1pPr algn="l" rtl="0" eaLnBrk="1" latinLnBrk="0" hangingPunct="1">
        <a:spcBef>
          <a:spcPct val="0"/>
        </a:spcBef>
        <a:buNone/>
        <a:defRPr kumimoji="0" sz="4400" b="1" kern="1200">
          <a:solidFill>
            <a:schemeClr val="tx1"/>
          </a:solidFill>
          <a:effectLst>
            <a:outerShdw blurRad="31750" dist="25400" dir="5400000" algn="tl" rotWithShape="0">
              <a:srgbClr val="000000">
                <a:alpha val="25000"/>
              </a:srgbClr>
            </a:outerShdw>
          </a:effectLst>
          <a:latin typeface="Arial Black" pitchFamily="34" charset="0"/>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800" kern="1200">
          <a:solidFill>
            <a:schemeClr val="tx1"/>
          </a:solidFill>
          <a:latin typeface="Arial "/>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Arial "/>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Arial "/>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Arial "/>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Arial "/>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51.xml"/><Relationship Id="rId13" Type="http://schemas.openxmlformats.org/officeDocument/2006/relationships/image" Target="../media/image162.emf"/><Relationship Id="rId3" Type="http://schemas.openxmlformats.org/officeDocument/2006/relationships/image" Target="../media/image16.jpeg"/><Relationship Id="rId7" Type="http://schemas.openxmlformats.org/officeDocument/2006/relationships/image" Target="../media/image159.emf"/><Relationship Id="rId12" Type="http://schemas.openxmlformats.org/officeDocument/2006/relationships/customXml" Target="../ink/ink53.xml"/><Relationship Id="rId2" Type="http://schemas.openxmlformats.org/officeDocument/2006/relationships/image" Target="../media/image15.jpeg"/><Relationship Id="rId1" Type="http://schemas.openxmlformats.org/officeDocument/2006/relationships/slideLayout" Target="../slideLayouts/slideLayout3.xml"/><Relationship Id="rId6" Type="http://schemas.openxmlformats.org/officeDocument/2006/relationships/customXml" Target="../ink/ink50.xml"/><Relationship Id="rId11" Type="http://schemas.openxmlformats.org/officeDocument/2006/relationships/image" Target="../media/image161.emf"/><Relationship Id="rId5" Type="http://schemas.openxmlformats.org/officeDocument/2006/relationships/image" Target="../media/image158.emf"/><Relationship Id="rId10" Type="http://schemas.openxmlformats.org/officeDocument/2006/relationships/customXml" Target="../ink/ink52.xml"/><Relationship Id="rId4" Type="http://schemas.openxmlformats.org/officeDocument/2006/relationships/customXml" Target="../ink/ink49.xml"/><Relationship Id="rId9" Type="http://schemas.openxmlformats.org/officeDocument/2006/relationships/image" Target="../media/image160.emf"/></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163.emf"/><Relationship Id="rId4" Type="http://schemas.openxmlformats.org/officeDocument/2006/relationships/customXml" Target="../ink/ink54.xml"/></Relationships>
</file>

<file path=ppt/slides/_rels/slide12.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customXml" Target="../ink/ink55.xml"/><Relationship Id="rId7" Type="http://schemas.openxmlformats.org/officeDocument/2006/relationships/customXml" Target="../ink/ink57.xml"/><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165.emf"/><Relationship Id="rId5" Type="http://schemas.openxmlformats.org/officeDocument/2006/relationships/customXml" Target="../ink/ink56.xml"/><Relationship Id="rId4" Type="http://schemas.openxmlformats.org/officeDocument/2006/relationships/image" Target="../media/image164.emf"/></Relationships>
</file>

<file path=ppt/slides/_rels/slide13.xml.rels><?xml version="1.0" encoding="UTF-8" standalone="yes"?>
<Relationships xmlns="http://schemas.openxmlformats.org/package/2006/relationships"><Relationship Id="rId13" Type="http://schemas.openxmlformats.org/officeDocument/2006/relationships/customXml" Target="../ink/ink63.xml"/><Relationship Id="rId18" Type="http://schemas.openxmlformats.org/officeDocument/2006/relationships/image" Target="../media/image174.emf"/><Relationship Id="rId26" Type="http://schemas.openxmlformats.org/officeDocument/2006/relationships/image" Target="../media/image178.emf"/><Relationship Id="rId39" Type="http://schemas.openxmlformats.org/officeDocument/2006/relationships/customXml" Target="../ink/ink76.xml"/><Relationship Id="rId21" Type="http://schemas.openxmlformats.org/officeDocument/2006/relationships/customXml" Target="../ink/ink67.xml"/><Relationship Id="rId34" Type="http://schemas.openxmlformats.org/officeDocument/2006/relationships/image" Target="../media/image182.emf"/><Relationship Id="rId42" Type="http://schemas.openxmlformats.org/officeDocument/2006/relationships/image" Target="../media/image186.emf"/><Relationship Id="rId47" Type="http://schemas.openxmlformats.org/officeDocument/2006/relationships/customXml" Target="../ink/ink80.xml"/><Relationship Id="rId50" Type="http://schemas.openxmlformats.org/officeDocument/2006/relationships/image" Target="../media/image190.emf"/><Relationship Id="rId7" Type="http://schemas.openxmlformats.org/officeDocument/2006/relationships/customXml" Target="../ink/ink60.xml"/><Relationship Id="rId2" Type="http://schemas.openxmlformats.org/officeDocument/2006/relationships/image" Target="../media/image20.png"/><Relationship Id="rId16" Type="http://schemas.openxmlformats.org/officeDocument/2006/relationships/image" Target="../media/image173.emf"/><Relationship Id="rId29" Type="http://schemas.openxmlformats.org/officeDocument/2006/relationships/customXml" Target="../ink/ink71.xml"/><Relationship Id="rId11" Type="http://schemas.openxmlformats.org/officeDocument/2006/relationships/customXml" Target="../ink/ink62.xml"/><Relationship Id="rId24" Type="http://schemas.openxmlformats.org/officeDocument/2006/relationships/image" Target="../media/image177.emf"/><Relationship Id="rId32" Type="http://schemas.openxmlformats.org/officeDocument/2006/relationships/image" Target="../media/image181.emf"/><Relationship Id="rId37" Type="http://schemas.openxmlformats.org/officeDocument/2006/relationships/customXml" Target="../ink/ink75.xml"/><Relationship Id="rId40" Type="http://schemas.openxmlformats.org/officeDocument/2006/relationships/image" Target="../media/image185.emf"/><Relationship Id="rId45" Type="http://schemas.openxmlformats.org/officeDocument/2006/relationships/customXml" Target="../ink/ink79.xml"/><Relationship Id="rId53" Type="http://schemas.openxmlformats.org/officeDocument/2006/relationships/customXml" Target="../ink/ink83.xml"/><Relationship Id="rId5" Type="http://schemas.openxmlformats.org/officeDocument/2006/relationships/customXml" Target="../ink/ink59.xml"/><Relationship Id="rId10" Type="http://schemas.openxmlformats.org/officeDocument/2006/relationships/image" Target="../media/image170.emf"/><Relationship Id="rId19" Type="http://schemas.openxmlformats.org/officeDocument/2006/relationships/customXml" Target="../ink/ink66.xml"/><Relationship Id="rId31" Type="http://schemas.openxmlformats.org/officeDocument/2006/relationships/customXml" Target="../ink/ink72.xml"/><Relationship Id="rId44" Type="http://schemas.openxmlformats.org/officeDocument/2006/relationships/image" Target="../media/image187.emf"/><Relationship Id="rId52" Type="http://schemas.openxmlformats.org/officeDocument/2006/relationships/image" Target="../media/image191.emf"/><Relationship Id="rId4" Type="http://schemas.openxmlformats.org/officeDocument/2006/relationships/image" Target="../media/image167.emf"/><Relationship Id="rId9" Type="http://schemas.openxmlformats.org/officeDocument/2006/relationships/customXml" Target="../ink/ink61.xml"/><Relationship Id="rId14" Type="http://schemas.openxmlformats.org/officeDocument/2006/relationships/image" Target="../media/image172.emf"/><Relationship Id="rId22" Type="http://schemas.openxmlformats.org/officeDocument/2006/relationships/image" Target="../media/image176.emf"/><Relationship Id="rId27" Type="http://schemas.openxmlformats.org/officeDocument/2006/relationships/customXml" Target="../ink/ink70.xml"/><Relationship Id="rId30" Type="http://schemas.openxmlformats.org/officeDocument/2006/relationships/image" Target="../media/image180.emf"/><Relationship Id="rId35" Type="http://schemas.openxmlformats.org/officeDocument/2006/relationships/customXml" Target="../ink/ink74.xml"/><Relationship Id="rId43" Type="http://schemas.openxmlformats.org/officeDocument/2006/relationships/customXml" Target="../ink/ink78.xml"/><Relationship Id="rId48" Type="http://schemas.openxmlformats.org/officeDocument/2006/relationships/image" Target="../media/image189.emf"/><Relationship Id="rId8" Type="http://schemas.openxmlformats.org/officeDocument/2006/relationships/image" Target="../media/image169.emf"/><Relationship Id="rId51" Type="http://schemas.openxmlformats.org/officeDocument/2006/relationships/customXml" Target="../ink/ink82.xml"/><Relationship Id="rId3" Type="http://schemas.openxmlformats.org/officeDocument/2006/relationships/customXml" Target="../ink/ink58.xml"/><Relationship Id="rId12" Type="http://schemas.openxmlformats.org/officeDocument/2006/relationships/image" Target="../media/image171.emf"/><Relationship Id="rId17" Type="http://schemas.openxmlformats.org/officeDocument/2006/relationships/customXml" Target="../ink/ink65.xml"/><Relationship Id="rId25" Type="http://schemas.openxmlformats.org/officeDocument/2006/relationships/customXml" Target="../ink/ink69.xml"/><Relationship Id="rId33" Type="http://schemas.openxmlformats.org/officeDocument/2006/relationships/customXml" Target="../ink/ink73.xml"/><Relationship Id="rId38" Type="http://schemas.openxmlformats.org/officeDocument/2006/relationships/image" Target="../media/image184.emf"/><Relationship Id="rId46" Type="http://schemas.openxmlformats.org/officeDocument/2006/relationships/image" Target="../media/image188.emf"/><Relationship Id="rId20" Type="http://schemas.openxmlformats.org/officeDocument/2006/relationships/image" Target="../media/image175.emf"/><Relationship Id="rId41" Type="http://schemas.openxmlformats.org/officeDocument/2006/relationships/customXml" Target="../ink/ink77.xml"/><Relationship Id="rId54" Type="http://schemas.openxmlformats.org/officeDocument/2006/relationships/image" Target="../media/image192.emf"/><Relationship Id="rId1" Type="http://schemas.openxmlformats.org/officeDocument/2006/relationships/slideLayout" Target="../slideLayouts/slideLayout3.xml"/><Relationship Id="rId6" Type="http://schemas.openxmlformats.org/officeDocument/2006/relationships/image" Target="../media/image168.emf"/><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179.emf"/><Relationship Id="rId36" Type="http://schemas.openxmlformats.org/officeDocument/2006/relationships/image" Target="../media/image183.emf"/><Relationship Id="rId49" Type="http://schemas.openxmlformats.org/officeDocument/2006/relationships/customXml" Target="../ink/ink81.xml"/></Relationships>
</file>

<file path=ppt/slides/_rels/slide14.xml.rels><?xml version="1.0" encoding="UTF-8" standalone="yes"?>
<Relationships xmlns="http://schemas.openxmlformats.org/package/2006/relationships"><Relationship Id="rId8" Type="http://schemas.openxmlformats.org/officeDocument/2006/relationships/customXml" Target="../ink/ink86.xml"/><Relationship Id="rId18" Type="http://schemas.openxmlformats.org/officeDocument/2006/relationships/customXml" Target="../ink/ink89.xml"/><Relationship Id="rId3" Type="http://schemas.openxmlformats.org/officeDocument/2006/relationships/image" Target="../media/image21.png"/><Relationship Id="rId7" Type="http://schemas.openxmlformats.org/officeDocument/2006/relationships/image" Target="../media/image194.emf"/><Relationship Id="rId12" Type="http://schemas.openxmlformats.org/officeDocument/2006/relationships/customXml" Target="../ink/ink88.xml"/><Relationship Id="rId17" Type="http://schemas.openxmlformats.org/officeDocument/2006/relationships/image" Target="../media/image197.emf"/><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customXml" Target="../ink/ink85.xml"/><Relationship Id="rId11" Type="http://schemas.openxmlformats.org/officeDocument/2006/relationships/image" Target="../media/image196.emf"/><Relationship Id="rId5" Type="http://schemas.openxmlformats.org/officeDocument/2006/relationships/image" Target="../media/image193.emf"/><Relationship Id="rId10" Type="http://schemas.openxmlformats.org/officeDocument/2006/relationships/customXml" Target="../ink/ink87.xml"/><Relationship Id="rId19" Type="http://schemas.openxmlformats.org/officeDocument/2006/relationships/image" Target="../media/image198.emf"/><Relationship Id="rId4" Type="http://schemas.openxmlformats.org/officeDocument/2006/relationships/customXml" Target="../ink/ink84.xml"/><Relationship Id="rId9" Type="http://schemas.openxmlformats.org/officeDocument/2006/relationships/image" Target="../media/image195.emf"/></Relationships>
</file>

<file path=ppt/slides/_rels/slide15.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image" Target="../media/image23.png"/><Relationship Id="rId7" Type="http://schemas.openxmlformats.org/officeDocument/2006/relationships/customXml" Target="../ink/ink91.xml"/><Relationship Id="rId12" Type="http://schemas.openxmlformats.org/officeDocument/2006/relationships/image" Target="../media/image202.emf"/><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99.emf"/><Relationship Id="rId11" Type="http://schemas.openxmlformats.org/officeDocument/2006/relationships/customXml" Target="../ink/ink93.xml"/><Relationship Id="rId5" Type="http://schemas.openxmlformats.org/officeDocument/2006/relationships/customXml" Target="../ink/ink90.xml"/><Relationship Id="rId10" Type="http://schemas.openxmlformats.org/officeDocument/2006/relationships/image" Target="../media/image201.emf"/><Relationship Id="rId4" Type="http://schemas.openxmlformats.org/officeDocument/2006/relationships/image" Target="../media/image24.png"/><Relationship Id="rId9" Type="http://schemas.openxmlformats.org/officeDocument/2006/relationships/customXml" Target="../ink/ink92.xml"/></Relationships>
</file>

<file path=ppt/slides/_rels/slide16.xml.rels><?xml version="1.0" encoding="UTF-8" standalone="yes"?>
<Relationships xmlns="http://schemas.openxmlformats.org/package/2006/relationships"><Relationship Id="rId8" Type="http://schemas.openxmlformats.org/officeDocument/2006/relationships/customXml" Target="../ink/ink95.xml"/><Relationship Id="rId13" Type="http://schemas.openxmlformats.org/officeDocument/2006/relationships/image" Target="../media/image206.emf"/><Relationship Id="rId18" Type="http://schemas.openxmlformats.org/officeDocument/2006/relationships/customXml" Target="../ink/ink100.xml"/><Relationship Id="rId26" Type="http://schemas.openxmlformats.org/officeDocument/2006/relationships/customXml" Target="../ink/ink104.xml"/><Relationship Id="rId3" Type="http://schemas.openxmlformats.org/officeDocument/2006/relationships/image" Target="../media/image26.png"/><Relationship Id="rId21" Type="http://schemas.openxmlformats.org/officeDocument/2006/relationships/image" Target="../media/image210.emf"/><Relationship Id="rId7" Type="http://schemas.openxmlformats.org/officeDocument/2006/relationships/image" Target="../media/image203.emf"/><Relationship Id="rId12" Type="http://schemas.openxmlformats.org/officeDocument/2006/relationships/customXml" Target="../ink/ink97.xml"/><Relationship Id="rId17" Type="http://schemas.openxmlformats.org/officeDocument/2006/relationships/image" Target="../media/image208.emf"/><Relationship Id="rId25" Type="http://schemas.openxmlformats.org/officeDocument/2006/relationships/image" Target="../media/image212.emf"/><Relationship Id="rId2" Type="http://schemas.openxmlformats.org/officeDocument/2006/relationships/image" Target="../media/image25.png"/><Relationship Id="rId16" Type="http://schemas.openxmlformats.org/officeDocument/2006/relationships/customXml" Target="../ink/ink99.xml"/><Relationship Id="rId20" Type="http://schemas.openxmlformats.org/officeDocument/2006/relationships/customXml" Target="../ink/ink101.xml"/><Relationship Id="rId1" Type="http://schemas.openxmlformats.org/officeDocument/2006/relationships/slideLayout" Target="../slideLayouts/slideLayout3.xml"/><Relationship Id="rId6" Type="http://schemas.openxmlformats.org/officeDocument/2006/relationships/customXml" Target="../ink/ink94.xml"/><Relationship Id="rId11" Type="http://schemas.openxmlformats.org/officeDocument/2006/relationships/image" Target="../media/image205.emf"/><Relationship Id="rId24" Type="http://schemas.openxmlformats.org/officeDocument/2006/relationships/customXml" Target="../ink/ink103.xml"/><Relationship Id="rId5" Type="http://schemas.openxmlformats.org/officeDocument/2006/relationships/image" Target="../media/image28.png"/><Relationship Id="rId15" Type="http://schemas.openxmlformats.org/officeDocument/2006/relationships/image" Target="../media/image207.emf"/><Relationship Id="rId23" Type="http://schemas.openxmlformats.org/officeDocument/2006/relationships/image" Target="../media/image211.emf"/><Relationship Id="rId10" Type="http://schemas.openxmlformats.org/officeDocument/2006/relationships/customXml" Target="../ink/ink96.xml"/><Relationship Id="rId19" Type="http://schemas.openxmlformats.org/officeDocument/2006/relationships/image" Target="../media/image209.emf"/><Relationship Id="rId4" Type="http://schemas.openxmlformats.org/officeDocument/2006/relationships/image" Target="../media/image27.png"/><Relationship Id="rId9" Type="http://schemas.openxmlformats.org/officeDocument/2006/relationships/image" Target="../media/image204.emf"/><Relationship Id="rId14" Type="http://schemas.openxmlformats.org/officeDocument/2006/relationships/customXml" Target="../ink/ink98.xml"/><Relationship Id="rId22" Type="http://schemas.openxmlformats.org/officeDocument/2006/relationships/customXml" Target="../ink/ink102.xml"/><Relationship Id="rId27" Type="http://schemas.openxmlformats.org/officeDocument/2006/relationships/image" Target="../media/image213.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customXml" Target="../ink/ink106.xml"/><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214.emf"/><Relationship Id="rId5" Type="http://schemas.openxmlformats.org/officeDocument/2006/relationships/customXml" Target="../ink/ink105.xml"/><Relationship Id="rId19" Type="http://schemas.openxmlformats.org/officeDocument/2006/relationships/image" Target="../media/image220.emf"/><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6" Type="http://schemas.openxmlformats.org/officeDocument/2006/relationships/image" Target="../media/image232.emf"/><Relationship Id="rId21" Type="http://schemas.openxmlformats.org/officeDocument/2006/relationships/customXml" Target="../ink/ink116.xml"/><Relationship Id="rId42" Type="http://schemas.openxmlformats.org/officeDocument/2006/relationships/image" Target="../media/image240.emf"/><Relationship Id="rId47" Type="http://schemas.openxmlformats.org/officeDocument/2006/relationships/customXml" Target="../ink/ink129.xml"/><Relationship Id="rId63" Type="http://schemas.openxmlformats.org/officeDocument/2006/relationships/customXml" Target="../ink/ink137.xml"/><Relationship Id="rId68" Type="http://schemas.openxmlformats.org/officeDocument/2006/relationships/image" Target="../media/image253.emf"/><Relationship Id="rId16" Type="http://schemas.openxmlformats.org/officeDocument/2006/relationships/image" Target="../media/image227.emf"/><Relationship Id="rId11" Type="http://schemas.openxmlformats.org/officeDocument/2006/relationships/customXml" Target="../ink/ink111.xml"/><Relationship Id="rId32" Type="http://schemas.openxmlformats.org/officeDocument/2006/relationships/image" Target="../media/image235.emf"/><Relationship Id="rId37" Type="http://schemas.openxmlformats.org/officeDocument/2006/relationships/customXml" Target="../ink/ink124.xml"/><Relationship Id="rId53" Type="http://schemas.openxmlformats.org/officeDocument/2006/relationships/customXml" Target="../ink/ink132.xml"/><Relationship Id="rId58" Type="http://schemas.openxmlformats.org/officeDocument/2006/relationships/image" Target="../media/image248.emf"/><Relationship Id="rId74" Type="http://schemas.openxmlformats.org/officeDocument/2006/relationships/image" Target="../media/image256.emf"/><Relationship Id="rId79" Type="http://schemas.openxmlformats.org/officeDocument/2006/relationships/customXml" Target="../ink/ink145.xml"/><Relationship Id="rId5" Type="http://schemas.openxmlformats.org/officeDocument/2006/relationships/customXml" Target="../ink/ink108.xml"/><Relationship Id="rId61" Type="http://schemas.openxmlformats.org/officeDocument/2006/relationships/customXml" Target="../ink/ink136.xml"/><Relationship Id="rId82" Type="http://schemas.openxmlformats.org/officeDocument/2006/relationships/image" Target="../media/image260.emf"/><Relationship Id="rId19" Type="http://schemas.openxmlformats.org/officeDocument/2006/relationships/customXml" Target="../ink/ink115.xml"/><Relationship Id="rId14" Type="http://schemas.openxmlformats.org/officeDocument/2006/relationships/image" Target="../media/image226.emf"/><Relationship Id="rId22" Type="http://schemas.openxmlformats.org/officeDocument/2006/relationships/image" Target="../media/image230.emf"/><Relationship Id="rId27" Type="http://schemas.openxmlformats.org/officeDocument/2006/relationships/customXml" Target="../ink/ink119.xml"/><Relationship Id="rId30" Type="http://schemas.openxmlformats.org/officeDocument/2006/relationships/image" Target="../media/image234.emf"/><Relationship Id="rId35" Type="http://schemas.openxmlformats.org/officeDocument/2006/relationships/customXml" Target="../ink/ink123.xml"/><Relationship Id="rId43" Type="http://schemas.openxmlformats.org/officeDocument/2006/relationships/customXml" Target="../ink/ink127.xml"/><Relationship Id="rId48" Type="http://schemas.openxmlformats.org/officeDocument/2006/relationships/image" Target="../media/image243.emf"/><Relationship Id="rId56" Type="http://schemas.openxmlformats.org/officeDocument/2006/relationships/image" Target="../media/image247.emf"/><Relationship Id="rId64" Type="http://schemas.openxmlformats.org/officeDocument/2006/relationships/image" Target="../media/image251.emf"/><Relationship Id="rId69" Type="http://schemas.openxmlformats.org/officeDocument/2006/relationships/customXml" Target="../ink/ink140.xml"/><Relationship Id="rId77" Type="http://schemas.openxmlformats.org/officeDocument/2006/relationships/customXml" Target="../ink/ink144.xml"/><Relationship Id="rId8" Type="http://schemas.openxmlformats.org/officeDocument/2006/relationships/image" Target="../media/image223.emf"/><Relationship Id="rId51" Type="http://schemas.openxmlformats.org/officeDocument/2006/relationships/customXml" Target="../ink/ink131.xml"/><Relationship Id="rId72" Type="http://schemas.openxmlformats.org/officeDocument/2006/relationships/image" Target="../media/image255.emf"/><Relationship Id="rId80" Type="http://schemas.openxmlformats.org/officeDocument/2006/relationships/image" Target="../media/image259.emf"/><Relationship Id="rId3" Type="http://schemas.openxmlformats.org/officeDocument/2006/relationships/customXml" Target="../ink/ink107.xml"/><Relationship Id="rId12" Type="http://schemas.openxmlformats.org/officeDocument/2006/relationships/image" Target="../media/image225.emf"/><Relationship Id="rId17" Type="http://schemas.openxmlformats.org/officeDocument/2006/relationships/customXml" Target="../ink/ink114.xml"/><Relationship Id="rId25" Type="http://schemas.openxmlformats.org/officeDocument/2006/relationships/customXml" Target="../ink/ink118.xml"/><Relationship Id="rId33" Type="http://schemas.openxmlformats.org/officeDocument/2006/relationships/customXml" Target="../ink/ink122.xml"/><Relationship Id="rId38" Type="http://schemas.openxmlformats.org/officeDocument/2006/relationships/image" Target="../media/image238.emf"/><Relationship Id="rId46" Type="http://schemas.openxmlformats.org/officeDocument/2006/relationships/image" Target="../media/image242.emf"/><Relationship Id="rId59" Type="http://schemas.openxmlformats.org/officeDocument/2006/relationships/customXml" Target="../ink/ink135.xml"/><Relationship Id="rId67" Type="http://schemas.openxmlformats.org/officeDocument/2006/relationships/customXml" Target="../ink/ink139.xml"/><Relationship Id="rId20" Type="http://schemas.openxmlformats.org/officeDocument/2006/relationships/image" Target="../media/image229.emf"/><Relationship Id="rId41" Type="http://schemas.openxmlformats.org/officeDocument/2006/relationships/customXml" Target="../ink/ink126.xml"/><Relationship Id="rId54" Type="http://schemas.openxmlformats.org/officeDocument/2006/relationships/image" Target="../media/image246.emf"/><Relationship Id="rId62" Type="http://schemas.openxmlformats.org/officeDocument/2006/relationships/image" Target="../media/image250.emf"/><Relationship Id="rId70" Type="http://schemas.openxmlformats.org/officeDocument/2006/relationships/image" Target="../media/image254.emf"/><Relationship Id="rId75" Type="http://schemas.openxmlformats.org/officeDocument/2006/relationships/customXml" Target="../ink/ink143.xml"/><Relationship Id="rId1" Type="http://schemas.openxmlformats.org/officeDocument/2006/relationships/slideLayout" Target="../slideLayouts/slideLayout3.xml"/><Relationship Id="rId6" Type="http://schemas.openxmlformats.org/officeDocument/2006/relationships/image" Target="../media/image222.emf"/><Relationship Id="rId15" Type="http://schemas.openxmlformats.org/officeDocument/2006/relationships/customXml" Target="../ink/ink113.xml"/><Relationship Id="rId23" Type="http://schemas.openxmlformats.org/officeDocument/2006/relationships/customXml" Target="../ink/ink117.xml"/><Relationship Id="rId28" Type="http://schemas.openxmlformats.org/officeDocument/2006/relationships/image" Target="../media/image233.emf"/><Relationship Id="rId36" Type="http://schemas.openxmlformats.org/officeDocument/2006/relationships/image" Target="../media/image237.emf"/><Relationship Id="rId49" Type="http://schemas.openxmlformats.org/officeDocument/2006/relationships/customXml" Target="../ink/ink130.xml"/><Relationship Id="rId57" Type="http://schemas.openxmlformats.org/officeDocument/2006/relationships/customXml" Target="../ink/ink134.xml"/><Relationship Id="rId10" Type="http://schemas.openxmlformats.org/officeDocument/2006/relationships/image" Target="../media/image224.emf"/><Relationship Id="rId31" Type="http://schemas.openxmlformats.org/officeDocument/2006/relationships/customXml" Target="../ink/ink121.xml"/><Relationship Id="rId44" Type="http://schemas.openxmlformats.org/officeDocument/2006/relationships/image" Target="../media/image241.emf"/><Relationship Id="rId52" Type="http://schemas.openxmlformats.org/officeDocument/2006/relationships/image" Target="../media/image245.emf"/><Relationship Id="rId60" Type="http://schemas.openxmlformats.org/officeDocument/2006/relationships/image" Target="../media/image249.emf"/><Relationship Id="rId65" Type="http://schemas.openxmlformats.org/officeDocument/2006/relationships/customXml" Target="../ink/ink138.xml"/><Relationship Id="rId73" Type="http://schemas.openxmlformats.org/officeDocument/2006/relationships/customXml" Target="../ink/ink142.xml"/><Relationship Id="rId78" Type="http://schemas.openxmlformats.org/officeDocument/2006/relationships/image" Target="../media/image258.emf"/><Relationship Id="rId81" Type="http://schemas.openxmlformats.org/officeDocument/2006/relationships/customXml" Target="../ink/ink146.xml"/><Relationship Id="rId4" Type="http://schemas.openxmlformats.org/officeDocument/2006/relationships/image" Target="../media/image221.emf"/><Relationship Id="rId9" Type="http://schemas.openxmlformats.org/officeDocument/2006/relationships/customXml" Target="../ink/ink110.xml"/><Relationship Id="rId13" Type="http://schemas.openxmlformats.org/officeDocument/2006/relationships/customXml" Target="../ink/ink112.xml"/><Relationship Id="rId18" Type="http://schemas.openxmlformats.org/officeDocument/2006/relationships/image" Target="../media/image228.emf"/><Relationship Id="rId39" Type="http://schemas.openxmlformats.org/officeDocument/2006/relationships/customXml" Target="../ink/ink125.xml"/><Relationship Id="rId34" Type="http://schemas.openxmlformats.org/officeDocument/2006/relationships/image" Target="../media/image236.emf"/><Relationship Id="rId50" Type="http://schemas.openxmlformats.org/officeDocument/2006/relationships/image" Target="../media/image244.emf"/><Relationship Id="rId55" Type="http://schemas.openxmlformats.org/officeDocument/2006/relationships/customXml" Target="../ink/ink133.xml"/><Relationship Id="rId76" Type="http://schemas.openxmlformats.org/officeDocument/2006/relationships/image" Target="../media/image257.emf"/><Relationship Id="rId7" Type="http://schemas.openxmlformats.org/officeDocument/2006/relationships/customXml" Target="../ink/ink109.xml"/><Relationship Id="rId71" Type="http://schemas.openxmlformats.org/officeDocument/2006/relationships/customXml" Target="../ink/ink141.xml"/><Relationship Id="rId2" Type="http://schemas.openxmlformats.org/officeDocument/2006/relationships/image" Target="../media/image33.png"/><Relationship Id="rId29" Type="http://schemas.openxmlformats.org/officeDocument/2006/relationships/customXml" Target="../ink/ink120.xml"/><Relationship Id="rId24" Type="http://schemas.openxmlformats.org/officeDocument/2006/relationships/image" Target="../media/image231.emf"/><Relationship Id="rId40" Type="http://schemas.openxmlformats.org/officeDocument/2006/relationships/image" Target="../media/image239.emf"/><Relationship Id="rId45" Type="http://schemas.openxmlformats.org/officeDocument/2006/relationships/customXml" Target="../ink/ink128.xml"/><Relationship Id="rId66" Type="http://schemas.openxmlformats.org/officeDocument/2006/relationships/image" Target="../media/image252.emf"/></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8.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customXml" Target="../ink/ink148.xml"/><Relationship Id="rId13" Type="http://schemas.openxmlformats.org/officeDocument/2006/relationships/image" Target="../media/image58.emf"/><Relationship Id="rId3" Type="http://schemas.openxmlformats.org/officeDocument/2006/relationships/image" Target="../media/image51.png"/><Relationship Id="rId7" Type="http://schemas.openxmlformats.org/officeDocument/2006/relationships/image" Target="../media/image55.emf"/><Relationship Id="rId12" Type="http://schemas.openxmlformats.org/officeDocument/2006/relationships/customXml" Target="../ink/ink150.xml"/><Relationship Id="rId17" Type="http://schemas.openxmlformats.org/officeDocument/2006/relationships/image" Target="../media/image60.emf"/><Relationship Id="rId2" Type="http://schemas.openxmlformats.org/officeDocument/2006/relationships/image" Target="../media/image50.png"/><Relationship Id="rId16" Type="http://schemas.openxmlformats.org/officeDocument/2006/relationships/customXml" Target="../ink/ink152.xml"/><Relationship Id="rId1" Type="http://schemas.openxmlformats.org/officeDocument/2006/relationships/slideLayout" Target="../slideLayouts/slideLayout3.xml"/><Relationship Id="rId6" Type="http://schemas.openxmlformats.org/officeDocument/2006/relationships/customXml" Target="../ink/ink147.xml"/><Relationship Id="rId11" Type="http://schemas.openxmlformats.org/officeDocument/2006/relationships/image" Target="../media/image57.emf"/><Relationship Id="rId5" Type="http://schemas.openxmlformats.org/officeDocument/2006/relationships/image" Target="../media/image54.png"/><Relationship Id="rId15" Type="http://schemas.openxmlformats.org/officeDocument/2006/relationships/image" Target="../media/image59.emf"/><Relationship Id="rId10" Type="http://schemas.openxmlformats.org/officeDocument/2006/relationships/customXml" Target="../ink/ink149.xml"/><Relationship Id="rId4" Type="http://schemas.openxmlformats.org/officeDocument/2006/relationships/image" Target="../media/image53.png"/><Relationship Id="rId9" Type="http://schemas.openxmlformats.org/officeDocument/2006/relationships/image" Target="../media/image56.emf"/><Relationship Id="rId14" Type="http://schemas.openxmlformats.org/officeDocument/2006/relationships/customXml" Target="../ink/ink151.xml"/></Relationships>
</file>

<file path=ppt/slides/_rels/slide28.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customXml" Target="../ink/ink157.xml"/><Relationship Id="rId3" Type="http://schemas.openxmlformats.org/officeDocument/2006/relationships/image" Target="../media/image62.png"/><Relationship Id="rId7" Type="http://schemas.openxmlformats.org/officeDocument/2006/relationships/customXml" Target="../ink/ink154.xml"/><Relationship Id="rId12" Type="http://schemas.openxmlformats.org/officeDocument/2006/relationships/image" Target="../media/image67.emf"/><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4.emf"/><Relationship Id="rId11" Type="http://schemas.openxmlformats.org/officeDocument/2006/relationships/customXml" Target="../ink/ink156.xml"/><Relationship Id="rId5" Type="http://schemas.openxmlformats.org/officeDocument/2006/relationships/customXml" Target="../ink/ink153.xml"/><Relationship Id="rId10" Type="http://schemas.openxmlformats.org/officeDocument/2006/relationships/image" Target="../media/image66.emf"/><Relationship Id="rId4" Type="http://schemas.openxmlformats.org/officeDocument/2006/relationships/image" Target="../media/image63.png"/><Relationship Id="rId9" Type="http://schemas.openxmlformats.org/officeDocument/2006/relationships/customXml" Target="../ink/ink155.xml"/><Relationship Id="rId14" Type="http://schemas.openxmlformats.org/officeDocument/2006/relationships/image" Target="../media/image68.emf"/></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1.emf"/><Relationship Id="rId2" Type="http://schemas.openxmlformats.org/officeDocument/2006/relationships/customXml" Target="../ink/ink1.xml"/><Relationship Id="rId1" Type="http://schemas.openxmlformats.org/officeDocument/2006/relationships/slideLayout" Target="../slideLayouts/slideLayout3.xml"/><Relationship Id="rId6" Type="http://schemas.openxmlformats.org/officeDocument/2006/relationships/customXml" Target="../ink/ink3.xml"/><Relationship Id="rId5" Type="http://schemas.openxmlformats.org/officeDocument/2006/relationships/image" Target="../media/image110.emf"/><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8" Type="http://schemas.openxmlformats.org/officeDocument/2006/relationships/customXml" Target="../ink/ink159.xml"/><Relationship Id="rId13" Type="http://schemas.openxmlformats.org/officeDocument/2006/relationships/image" Target="../media/image77.emf"/><Relationship Id="rId3" Type="http://schemas.openxmlformats.org/officeDocument/2006/relationships/image" Target="../media/image71.png"/><Relationship Id="rId7" Type="http://schemas.openxmlformats.org/officeDocument/2006/relationships/image" Target="../media/image74.emf"/><Relationship Id="rId12" Type="http://schemas.openxmlformats.org/officeDocument/2006/relationships/customXml" Target="../ink/ink161.xml"/><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customXml" Target="../ink/ink158.xml"/><Relationship Id="rId11" Type="http://schemas.openxmlformats.org/officeDocument/2006/relationships/image" Target="../media/image76.emf"/><Relationship Id="rId5" Type="http://schemas.openxmlformats.org/officeDocument/2006/relationships/image" Target="../media/image73.png"/><Relationship Id="rId15" Type="http://schemas.openxmlformats.org/officeDocument/2006/relationships/image" Target="../media/image78.emf"/><Relationship Id="rId10" Type="http://schemas.openxmlformats.org/officeDocument/2006/relationships/customXml" Target="../ink/ink160.xml"/><Relationship Id="rId4" Type="http://schemas.openxmlformats.org/officeDocument/2006/relationships/image" Target="../media/image72.png"/><Relationship Id="rId9" Type="http://schemas.openxmlformats.org/officeDocument/2006/relationships/image" Target="../media/image75.emf"/><Relationship Id="rId14" Type="http://schemas.openxmlformats.org/officeDocument/2006/relationships/customXml" Target="../ink/ink162.xml"/></Relationships>
</file>

<file path=ppt/slides/_rels/slide31.xml.rels><?xml version="1.0" encoding="UTF-8" standalone="yes"?>
<Relationships xmlns="http://schemas.openxmlformats.org/package/2006/relationships"><Relationship Id="rId8" Type="http://schemas.openxmlformats.org/officeDocument/2006/relationships/customXml" Target="../ink/ink165.xml"/><Relationship Id="rId3" Type="http://schemas.openxmlformats.org/officeDocument/2006/relationships/image" Target="../media/image80.png"/><Relationship Id="rId7" Type="http://schemas.openxmlformats.org/officeDocument/2006/relationships/image" Target="../media/image82.emf"/><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customXml" Target="../ink/ink164.xml"/><Relationship Id="rId5" Type="http://schemas.openxmlformats.org/officeDocument/2006/relationships/image" Target="../media/image81.emf"/><Relationship Id="rId4" Type="http://schemas.openxmlformats.org/officeDocument/2006/relationships/customXml" Target="../ink/ink163.xml"/><Relationship Id="rId9" Type="http://schemas.openxmlformats.org/officeDocument/2006/relationships/image" Target="../media/image83.emf"/></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3" Type="http://schemas.openxmlformats.org/officeDocument/2006/relationships/customXml" Target="../ink/ink171.xml"/><Relationship Id="rId18" Type="http://schemas.openxmlformats.org/officeDocument/2006/relationships/image" Target="../media/image93.emf"/><Relationship Id="rId26" Type="http://schemas.openxmlformats.org/officeDocument/2006/relationships/image" Target="../media/image97.emf"/><Relationship Id="rId39" Type="http://schemas.openxmlformats.org/officeDocument/2006/relationships/customXml" Target="../ink/ink184.xml"/><Relationship Id="rId21" Type="http://schemas.openxmlformats.org/officeDocument/2006/relationships/customXml" Target="../ink/ink175.xml"/><Relationship Id="rId34" Type="http://schemas.openxmlformats.org/officeDocument/2006/relationships/image" Target="../media/image101.emf"/><Relationship Id="rId42" Type="http://schemas.openxmlformats.org/officeDocument/2006/relationships/image" Target="../media/image105.emf"/><Relationship Id="rId7" Type="http://schemas.openxmlformats.org/officeDocument/2006/relationships/customXml" Target="../ink/ink168.xml"/><Relationship Id="rId2" Type="http://schemas.openxmlformats.org/officeDocument/2006/relationships/image" Target="../media/image85.png"/><Relationship Id="rId16" Type="http://schemas.openxmlformats.org/officeDocument/2006/relationships/image" Target="../media/image92.emf"/><Relationship Id="rId20" Type="http://schemas.openxmlformats.org/officeDocument/2006/relationships/image" Target="../media/image94.emf"/><Relationship Id="rId29" Type="http://schemas.openxmlformats.org/officeDocument/2006/relationships/customXml" Target="../ink/ink179.xml"/><Relationship Id="rId41" Type="http://schemas.openxmlformats.org/officeDocument/2006/relationships/customXml" Target="../ink/ink185.xml"/><Relationship Id="rId1" Type="http://schemas.openxmlformats.org/officeDocument/2006/relationships/slideLayout" Target="../slideLayouts/slideLayout3.xml"/><Relationship Id="rId6" Type="http://schemas.openxmlformats.org/officeDocument/2006/relationships/image" Target="../media/image87.emf"/><Relationship Id="rId11" Type="http://schemas.openxmlformats.org/officeDocument/2006/relationships/customXml" Target="../ink/ink170.xml"/><Relationship Id="rId24" Type="http://schemas.openxmlformats.org/officeDocument/2006/relationships/image" Target="../media/image96.emf"/><Relationship Id="rId32" Type="http://schemas.openxmlformats.org/officeDocument/2006/relationships/image" Target="../media/image100.emf"/><Relationship Id="rId37" Type="http://schemas.openxmlformats.org/officeDocument/2006/relationships/customXml" Target="../ink/ink183.xml"/><Relationship Id="rId40" Type="http://schemas.openxmlformats.org/officeDocument/2006/relationships/image" Target="../media/image104.emf"/><Relationship Id="rId5" Type="http://schemas.openxmlformats.org/officeDocument/2006/relationships/customXml" Target="../ink/ink167.xml"/><Relationship Id="rId15" Type="http://schemas.openxmlformats.org/officeDocument/2006/relationships/customXml" Target="../ink/ink172.xml"/><Relationship Id="rId23" Type="http://schemas.openxmlformats.org/officeDocument/2006/relationships/customXml" Target="../ink/ink176.xml"/><Relationship Id="rId28" Type="http://schemas.openxmlformats.org/officeDocument/2006/relationships/image" Target="../media/image98.emf"/><Relationship Id="rId36" Type="http://schemas.openxmlformats.org/officeDocument/2006/relationships/image" Target="../media/image102.emf"/><Relationship Id="rId10" Type="http://schemas.openxmlformats.org/officeDocument/2006/relationships/image" Target="../media/image89.emf"/><Relationship Id="rId19" Type="http://schemas.openxmlformats.org/officeDocument/2006/relationships/customXml" Target="../ink/ink174.xml"/><Relationship Id="rId31" Type="http://schemas.openxmlformats.org/officeDocument/2006/relationships/customXml" Target="../ink/ink180.xml"/><Relationship Id="rId4" Type="http://schemas.openxmlformats.org/officeDocument/2006/relationships/image" Target="../media/image86.emf"/><Relationship Id="rId9" Type="http://schemas.openxmlformats.org/officeDocument/2006/relationships/customXml" Target="../ink/ink169.xml"/><Relationship Id="rId14" Type="http://schemas.openxmlformats.org/officeDocument/2006/relationships/image" Target="../media/image91.emf"/><Relationship Id="rId22" Type="http://schemas.openxmlformats.org/officeDocument/2006/relationships/image" Target="../media/image95.emf"/><Relationship Id="rId27" Type="http://schemas.openxmlformats.org/officeDocument/2006/relationships/customXml" Target="../ink/ink178.xml"/><Relationship Id="rId30" Type="http://schemas.openxmlformats.org/officeDocument/2006/relationships/image" Target="../media/image99.emf"/><Relationship Id="rId35" Type="http://schemas.openxmlformats.org/officeDocument/2006/relationships/customXml" Target="../ink/ink182.xml"/><Relationship Id="rId8" Type="http://schemas.openxmlformats.org/officeDocument/2006/relationships/image" Target="../media/image88.emf"/><Relationship Id="rId3" Type="http://schemas.openxmlformats.org/officeDocument/2006/relationships/customXml" Target="../ink/ink166.xml"/><Relationship Id="rId12" Type="http://schemas.openxmlformats.org/officeDocument/2006/relationships/image" Target="../media/image90.emf"/><Relationship Id="rId17" Type="http://schemas.openxmlformats.org/officeDocument/2006/relationships/customXml" Target="../ink/ink173.xml"/><Relationship Id="rId25" Type="http://schemas.openxmlformats.org/officeDocument/2006/relationships/customXml" Target="../ink/ink177.xml"/><Relationship Id="rId33" Type="http://schemas.openxmlformats.org/officeDocument/2006/relationships/customXml" Target="../ink/ink181.xml"/><Relationship Id="rId38" Type="http://schemas.openxmlformats.org/officeDocument/2006/relationships/image" Target="../media/image103.emf"/></Relationships>
</file>

<file path=ppt/slides/_rels/slide34.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customXml" Target="../ink/ink191.xml"/><Relationship Id="rId18" Type="http://schemas.openxmlformats.org/officeDocument/2006/relationships/image" Target="../media/image218.emf"/><Relationship Id="rId26" Type="http://schemas.openxmlformats.org/officeDocument/2006/relationships/image" Target="../media/image263.emf"/><Relationship Id="rId3" Type="http://schemas.openxmlformats.org/officeDocument/2006/relationships/customXml" Target="../ink/ink186.xml"/><Relationship Id="rId21" Type="http://schemas.openxmlformats.org/officeDocument/2006/relationships/customXml" Target="../ink/ink195.xml"/><Relationship Id="rId7" Type="http://schemas.openxmlformats.org/officeDocument/2006/relationships/customXml" Target="../ink/ink188.xml"/><Relationship Id="rId12" Type="http://schemas.openxmlformats.org/officeDocument/2006/relationships/image" Target="../media/image215.emf"/><Relationship Id="rId17" Type="http://schemas.openxmlformats.org/officeDocument/2006/relationships/customXml" Target="../ink/ink193.xml"/><Relationship Id="rId25" Type="http://schemas.openxmlformats.org/officeDocument/2006/relationships/customXml" Target="../ink/ink197.xml"/><Relationship Id="rId2" Type="http://schemas.openxmlformats.org/officeDocument/2006/relationships/image" Target="../media/image85.png"/><Relationship Id="rId16" Type="http://schemas.openxmlformats.org/officeDocument/2006/relationships/image" Target="../media/image217.emf"/><Relationship Id="rId20" Type="http://schemas.openxmlformats.org/officeDocument/2006/relationships/image" Target="../media/image219.emf"/><Relationship Id="rId29" Type="http://schemas.openxmlformats.org/officeDocument/2006/relationships/customXml" Target="../ink/ink199.xml"/><Relationship Id="rId1" Type="http://schemas.openxmlformats.org/officeDocument/2006/relationships/slideLayout" Target="../slideLayouts/slideLayout3.xml"/><Relationship Id="rId6" Type="http://schemas.openxmlformats.org/officeDocument/2006/relationships/image" Target="../media/image107.emf"/><Relationship Id="rId11" Type="http://schemas.openxmlformats.org/officeDocument/2006/relationships/customXml" Target="../ink/ink190.xml"/><Relationship Id="rId24" Type="http://schemas.openxmlformats.org/officeDocument/2006/relationships/image" Target="../media/image262.emf"/><Relationship Id="rId32" Type="http://schemas.openxmlformats.org/officeDocument/2006/relationships/image" Target="../media/image266.emf"/><Relationship Id="rId5" Type="http://schemas.openxmlformats.org/officeDocument/2006/relationships/customXml" Target="../ink/ink187.xml"/><Relationship Id="rId15" Type="http://schemas.openxmlformats.org/officeDocument/2006/relationships/customXml" Target="../ink/ink192.xml"/><Relationship Id="rId23" Type="http://schemas.openxmlformats.org/officeDocument/2006/relationships/customXml" Target="../ink/ink196.xml"/><Relationship Id="rId28" Type="http://schemas.openxmlformats.org/officeDocument/2006/relationships/image" Target="../media/image264.emf"/><Relationship Id="rId10" Type="http://schemas.openxmlformats.org/officeDocument/2006/relationships/image" Target="../media/image135.emf"/><Relationship Id="rId19" Type="http://schemas.openxmlformats.org/officeDocument/2006/relationships/customXml" Target="../ink/ink194.xml"/><Relationship Id="rId31" Type="http://schemas.openxmlformats.org/officeDocument/2006/relationships/customXml" Target="../ink/ink200.xml"/><Relationship Id="rId4" Type="http://schemas.openxmlformats.org/officeDocument/2006/relationships/image" Target="../media/image106.emf"/><Relationship Id="rId9" Type="http://schemas.openxmlformats.org/officeDocument/2006/relationships/customXml" Target="../ink/ink189.xml"/><Relationship Id="rId14" Type="http://schemas.openxmlformats.org/officeDocument/2006/relationships/image" Target="../media/image216.emf"/><Relationship Id="rId22" Type="http://schemas.openxmlformats.org/officeDocument/2006/relationships/image" Target="../media/image261.emf"/><Relationship Id="rId27" Type="http://schemas.openxmlformats.org/officeDocument/2006/relationships/customXml" Target="../ink/ink198.xml"/><Relationship Id="rId30" Type="http://schemas.openxmlformats.org/officeDocument/2006/relationships/image" Target="../media/image265.emf"/></Relationships>
</file>

<file path=ppt/slides/_rels/slide3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customXml" Target="../ink/ink20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customXml" Target="../ink/ink9.xml"/><Relationship Id="rId18" Type="http://schemas.openxmlformats.org/officeDocument/2006/relationships/image" Target="../media/image119.emf"/><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6.emf"/><Relationship Id="rId17" Type="http://schemas.openxmlformats.org/officeDocument/2006/relationships/customXml" Target="../ink/ink11.xml"/><Relationship Id="rId2" Type="http://schemas.openxmlformats.org/officeDocument/2006/relationships/image" Target="../media/image4.png"/><Relationship Id="rId16" Type="http://schemas.openxmlformats.org/officeDocument/2006/relationships/image" Target="../media/image118.emf"/><Relationship Id="rId20" Type="http://schemas.openxmlformats.org/officeDocument/2006/relationships/image" Target="../media/image120.emf"/><Relationship Id="rId1" Type="http://schemas.openxmlformats.org/officeDocument/2006/relationships/slideLayout" Target="../slideLayouts/slideLayout3.xml"/><Relationship Id="rId6" Type="http://schemas.openxmlformats.org/officeDocument/2006/relationships/image" Target="../media/image113.emf"/><Relationship Id="rId11" Type="http://schemas.openxmlformats.org/officeDocument/2006/relationships/customXml" Target="../ink/ink8.xml"/><Relationship Id="rId5" Type="http://schemas.openxmlformats.org/officeDocument/2006/relationships/customXml" Target="../ink/ink5.xml"/><Relationship Id="rId15" Type="http://schemas.openxmlformats.org/officeDocument/2006/relationships/customXml" Target="../ink/ink10.xml"/><Relationship Id="rId10" Type="http://schemas.openxmlformats.org/officeDocument/2006/relationships/image" Target="../media/image115.emf"/><Relationship Id="rId19" Type="http://schemas.openxmlformats.org/officeDocument/2006/relationships/customXml" Target="../ink/ink12.xml"/><Relationship Id="rId4" Type="http://schemas.openxmlformats.org/officeDocument/2006/relationships/image" Target="../media/image112.emf"/><Relationship Id="rId9" Type="http://schemas.openxmlformats.org/officeDocument/2006/relationships/customXml" Target="../ink/ink7.xml"/><Relationship Id="rId14" Type="http://schemas.openxmlformats.org/officeDocument/2006/relationships/image" Target="../media/image117.emf"/></Relationships>
</file>

<file path=ppt/slides/_rels/slide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22.emf"/><Relationship Id="rId5" Type="http://schemas.openxmlformats.org/officeDocument/2006/relationships/customXml" Target="../ink/ink14.xml"/><Relationship Id="rId4" Type="http://schemas.openxmlformats.org/officeDocument/2006/relationships/image" Target="../media/image121.emf"/></Relationships>
</file>

<file path=ppt/slides/_rels/slide6.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126.emf"/><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image" Target="../media/image7.png"/><Relationship Id="rId21" Type="http://schemas.openxmlformats.org/officeDocument/2006/relationships/image" Target="../media/image130.emf"/><Relationship Id="rId7" Type="http://schemas.openxmlformats.org/officeDocument/2006/relationships/image" Target="../media/image123.emf"/><Relationship Id="rId12" Type="http://schemas.openxmlformats.org/officeDocument/2006/relationships/customXml" Target="../ink/ink18.xml"/><Relationship Id="rId17" Type="http://schemas.openxmlformats.org/officeDocument/2006/relationships/image" Target="../media/image128.emf"/><Relationship Id="rId25" Type="http://schemas.openxmlformats.org/officeDocument/2006/relationships/image" Target="../media/image132.emf"/><Relationship Id="rId2" Type="http://schemas.openxmlformats.org/officeDocument/2006/relationships/image" Target="../media/image6.png"/><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134.emf"/><Relationship Id="rId1" Type="http://schemas.openxmlformats.org/officeDocument/2006/relationships/slideLayout" Target="../slideLayouts/slideLayout3.xml"/><Relationship Id="rId6" Type="http://schemas.openxmlformats.org/officeDocument/2006/relationships/customXml" Target="../ink/ink15.xml"/><Relationship Id="rId11" Type="http://schemas.openxmlformats.org/officeDocument/2006/relationships/image" Target="../media/image125.emf"/><Relationship Id="rId24" Type="http://schemas.openxmlformats.org/officeDocument/2006/relationships/customXml" Target="../ink/ink24.xml"/><Relationship Id="rId5" Type="http://schemas.openxmlformats.org/officeDocument/2006/relationships/image" Target="../media/image9.png"/><Relationship Id="rId15" Type="http://schemas.openxmlformats.org/officeDocument/2006/relationships/image" Target="../media/image127.emf"/><Relationship Id="rId23" Type="http://schemas.openxmlformats.org/officeDocument/2006/relationships/image" Target="../media/image131.emf"/><Relationship Id="rId28" Type="http://schemas.openxmlformats.org/officeDocument/2006/relationships/customXml" Target="../ink/ink26.xml"/><Relationship Id="rId10" Type="http://schemas.openxmlformats.org/officeDocument/2006/relationships/customXml" Target="../ink/ink17.xml"/><Relationship Id="rId19" Type="http://schemas.openxmlformats.org/officeDocument/2006/relationships/image" Target="../media/image129.emf"/><Relationship Id="rId4" Type="http://schemas.openxmlformats.org/officeDocument/2006/relationships/image" Target="../media/image8.png"/><Relationship Id="rId9" Type="http://schemas.openxmlformats.org/officeDocument/2006/relationships/image" Target="../media/image124.emf"/><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133.emf"/></Relationships>
</file>

<file path=ppt/slides/_rels/slide7.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customXml" Target="../ink/ink27.xml"/><Relationship Id="rId7" Type="http://schemas.openxmlformats.org/officeDocument/2006/relationships/customXml" Target="../ink/ink28.xml"/><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36.emf"/><Relationship Id="rId10" Type="http://schemas.openxmlformats.org/officeDocument/2006/relationships/image" Target="../media/image138.emf"/><Relationship Id="rId9" Type="http://schemas.openxmlformats.org/officeDocument/2006/relationships/customXml" Target="../ink/ink29.xml"/></Relationships>
</file>

<file path=ppt/slides/_rels/slide8.xml.rels><?xml version="1.0" encoding="UTF-8" standalone="yes"?>
<Relationships xmlns="http://schemas.openxmlformats.org/package/2006/relationships"><Relationship Id="rId13" Type="http://schemas.openxmlformats.org/officeDocument/2006/relationships/image" Target="../media/image143.emf"/><Relationship Id="rId18" Type="http://schemas.openxmlformats.org/officeDocument/2006/relationships/customXml" Target="../ink/ink37.xml"/><Relationship Id="rId26" Type="http://schemas.openxmlformats.org/officeDocument/2006/relationships/customXml" Target="../ink/ink41.xml"/><Relationship Id="rId39" Type="http://schemas.openxmlformats.org/officeDocument/2006/relationships/image" Target="../media/image156.emf"/><Relationship Id="rId21" Type="http://schemas.openxmlformats.org/officeDocument/2006/relationships/image" Target="../media/image147.emf"/><Relationship Id="rId34" Type="http://schemas.openxmlformats.org/officeDocument/2006/relationships/customXml" Target="../ink/ink45.xml"/><Relationship Id="rId7" Type="http://schemas.openxmlformats.org/officeDocument/2006/relationships/image" Target="../media/image140.emf"/><Relationship Id="rId12" Type="http://schemas.openxmlformats.org/officeDocument/2006/relationships/customXml" Target="../ink/ink34.xml"/><Relationship Id="rId17" Type="http://schemas.openxmlformats.org/officeDocument/2006/relationships/image" Target="../media/image145.emf"/><Relationship Id="rId25" Type="http://schemas.openxmlformats.org/officeDocument/2006/relationships/image" Target="../media/image149.emf"/><Relationship Id="rId33" Type="http://schemas.openxmlformats.org/officeDocument/2006/relationships/image" Target="../media/image153.emf"/><Relationship Id="rId38" Type="http://schemas.openxmlformats.org/officeDocument/2006/relationships/customXml" Target="../ink/ink47.xml"/><Relationship Id="rId2" Type="http://schemas.openxmlformats.org/officeDocument/2006/relationships/image" Target="../media/image11.png"/><Relationship Id="rId16" Type="http://schemas.openxmlformats.org/officeDocument/2006/relationships/customXml" Target="../ink/ink36.xml"/><Relationship Id="rId20" Type="http://schemas.openxmlformats.org/officeDocument/2006/relationships/customXml" Target="../ink/ink38.xml"/><Relationship Id="rId29" Type="http://schemas.openxmlformats.org/officeDocument/2006/relationships/image" Target="../media/image151.emf"/><Relationship Id="rId1" Type="http://schemas.openxmlformats.org/officeDocument/2006/relationships/slideLayout" Target="../slideLayouts/slideLayout3.xml"/><Relationship Id="rId6" Type="http://schemas.openxmlformats.org/officeDocument/2006/relationships/customXml" Target="../ink/ink31.xml"/><Relationship Id="rId11" Type="http://schemas.openxmlformats.org/officeDocument/2006/relationships/image" Target="../media/image142.emf"/><Relationship Id="rId24" Type="http://schemas.openxmlformats.org/officeDocument/2006/relationships/customXml" Target="../ink/ink40.xml"/><Relationship Id="rId32" Type="http://schemas.openxmlformats.org/officeDocument/2006/relationships/customXml" Target="../ink/ink44.xml"/><Relationship Id="rId37" Type="http://schemas.openxmlformats.org/officeDocument/2006/relationships/image" Target="../media/image155.emf"/><Relationship Id="rId5" Type="http://schemas.openxmlformats.org/officeDocument/2006/relationships/image" Target="../media/image139.emf"/><Relationship Id="rId15" Type="http://schemas.openxmlformats.org/officeDocument/2006/relationships/image" Target="../media/image144.emf"/><Relationship Id="rId23" Type="http://schemas.openxmlformats.org/officeDocument/2006/relationships/image" Target="../media/image148.emf"/><Relationship Id="rId28" Type="http://schemas.openxmlformats.org/officeDocument/2006/relationships/customXml" Target="../ink/ink42.xml"/><Relationship Id="rId36" Type="http://schemas.openxmlformats.org/officeDocument/2006/relationships/customXml" Target="../ink/ink46.xml"/><Relationship Id="rId10" Type="http://schemas.openxmlformats.org/officeDocument/2006/relationships/customXml" Target="../ink/ink33.xml"/><Relationship Id="rId19" Type="http://schemas.openxmlformats.org/officeDocument/2006/relationships/image" Target="../media/image146.emf"/><Relationship Id="rId31" Type="http://schemas.openxmlformats.org/officeDocument/2006/relationships/image" Target="../media/image152.emf"/><Relationship Id="rId4" Type="http://schemas.openxmlformats.org/officeDocument/2006/relationships/customXml" Target="../ink/ink30.xml"/><Relationship Id="rId9" Type="http://schemas.openxmlformats.org/officeDocument/2006/relationships/image" Target="../media/image141.emf"/><Relationship Id="rId14" Type="http://schemas.openxmlformats.org/officeDocument/2006/relationships/customXml" Target="../ink/ink35.xml"/><Relationship Id="rId22" Type="http://schemas.openxmlformats.org/officeDocument/2006/relationships/customXml" Target="../ink/ink39.xml"/><Relationship Id="rId27" Type="http://schemas.openxmlformats.org/officeDocument/2006/relationships/image" Target="../media/image150.emf"/><Relationship Id="rId30" Type="http://schemas.openxmlformats.org/officeDocument/2006/relationships/customXml" Target="../ink/ink43.xml"/><Relationship Id="rId35" Type="http://schemas.openxmlformats.org/officeDocument/2006/relationships/image" Target="../media/image154.emf"/><Relationship Id="rId8" Type="http://schemas.openxmlformats.org/officeDocument/2006/relationships/customXml" Target="../ink/ink32.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57.emf"/><Relationship Id="rId4" Type="http://schemas.openxmlformats.org/officeDocument/2006/relationships/customXml" Target="../ink/ink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85C507-AFC4-42FA-B956-D984B10D5665}"/>
              </a:ext>
            </a:extLst>
          </p:cNvPr>
          <p:cNvSpPr>
            <a:spLocks noGrp="1"/>
          </p:cNvSpPr>
          <p:nvPr>
            <p:ph type="ctrTitle"/>
          </p:nvPr>
        </p:nvSpPr>
        <p:spPr>
          <a:xfrm>
            <a:off x="623392" y="2400968"/>
            <a:ext cx="10945216" cy="1124043"/>
          </a:xfrm>
        </p:spPr>
        <p:txBody>
          <a:bodyPr lIns="121917" tIns="60958" rIns="121917" bIns="60958">
            <a:noAutofit/>
          </a:bodyPr>
          <a:lstStyle/>
          <a:p>
            <a:r>
              <a:rPr lang="en-IN" sz="6000" dirty="0">
                <a:solidFill>
                  <a:schemeClr val="tx1"/>
                </a:solidFill>
              </a:rPr>
              <a:t>Data Structures</a:t>
            </a:r>
          </a:p>
        </p:txBody>
      </p:sp>
    </p:spTree>
    <p:extLst>
      <p:ext uri="{BB962C8B-B14F-4D97-AF65-F5344CB8AC3E}">
        <p14:creationId xmlns:p14="http://schemas.microsoft.com/office/powerpoint/2010/main" val="372356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711239"/>
            <a:ext cx="8465934" cy="461665"/>
          </a:xfrm>
          <a:prstGeom prst="rect">
            <a:avLst/>
          </a:prstGeom>
          <a:noFill/>
        </p:spPr>
        <p:txBody>
          <a:bodyPr wrap="square" rtlCol="0">
            <a:spAutoFit/>
          </a:bodyPr>
          <a:lstStyle/>
          <a:p>
            <a:pPr algn="ctr"/>
            <a:r>
              <a:rPr lang="en-US" sz="2400" b="1" dirty="0"/>
              <a:t>Weighted vs Unweighted</a:t>
            </a:r>
          </a:p>
        </p:txBody>
      </p:sp>
      <p:sp>
        <p:nvSpPr>
          <p:cNvPr id="8" name="Rectangle 7">
            <a:extLst>
              <a:ext uri="{FF2B5EF4-FFF2-40B4-BE49-F238E27FC236}">
                <a16:creationId xmlns:a16="http://schemas.microsoft.com/office/drawing/2014/main" id="{480A0AEA-0C3C-456F-9B70-A6FBD6DFB2BD}"/>
              </a:ext>
            </a:extLst>
          </p:cNvPr>
          <p:cNvSpPr/>
          <p:nvPr/>
        </p:nvSpPr>
        <p:spPr>
          <a:xfrm>
            <a:off x="2298811" y="1120919"/>
            <a:ext cx="3446926" cy="1323439"/>
          </a:xfrm>
          <a:prstGeom prst="rect">
            <a:avLst/>
          </a:prstGeom>
        </p:spPr>
        <p:txBody>
          <a:bodyPr wrap="square">
            <a:spAutoFit/>
          </a:bodyPr>
          <a:lstStyle/>
          <a:p>
            <a:pPr algn="just"/>
            <a:r>
              <a:rPr lang="en-US" sz="2000" b="1" dirty="0"/>
              <a:t>Weighted graph: </a:t>
            </a:r>
            <a:r>
              <a:rPr lang="en-US" sz="2000" dirty="0"/>
              <a:t>A graph in which edges contain some weights or values is called a weighted graph.</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8" y="1120919"/>
            <a:ext cx="3448800" cy="1324800"/>
          </a:xfrm>
          <a:prstGeom prst="rect">
            <a:avLst/>
          </a:prstGeom>
        </p:spPr>
        <p:txBody>
          <a:bodyPr wrap="square">
            <a:spAutoFit/>
          </a:bodyPr>
          <a:lstStyle/>
          <a:p>
            <a:pPr algn="just"/>
            <a:r>
              <a:rPr lang="en-US" sz="2000" b="1" dirty="0"/>
              <a:t>Unweighted graph:</a:t>
            </a:r>
            <a:r>
              <a:rPr lang="en-US" sz="2000" dirty="0"/>
              <a:t> A graph in which edges contain no weight is called the Unweighted graph.</a:t>
            </a:r>
            <a:endParaRPr lang="en-US" sz="2000" b="1" dirty="0"/>
          </a:p>
        </p:txBody>
      </p:sp>
      <p:pic>
        <p:nvPicPr>
          <p:cNvPr id="2050" name="Picture 2" descr="https://images.upgrad.com/d3db9576-369a-45a8-b43c-cc3a89bacfa8-image7-01.jpg">
            <a:extLst>
              <a:ext uri="{FF2B5EF4-FFF2-40B4-BE49-F238E27FC236}">
                <a16:creationId xmlns:a16="http://schemas.microsoft.com/office/drawing/2014/main" id="{3494BA32-6ABD-43E1-8518-5BA705C36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75" t="10374" r="22215" b="7168"/>
          <a:stretch/>
        </p:blipFill>
        <p:spPr bwMode="auto">
          <a:xfrm>
            <a:off x="2290197" y="2444358"/>
            <a:ext cx="3448799" cy="26547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upgrad.com/69f6f9c6-aaac-42e6-9c54-f588cdf8764f-image_0-01.jpg">
            <a:extLst>
              <a:ext uri="{FF2B5EF4-FFF2-40B4-BE49-F238E27FC236}">
                <a16:creationId xmlns:a16="http://schemas.microsoft.com/office/drawing/2014/main" id="{CEAD8F62-8840-425C-A562-27DACE2AA4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99" t="25137" r="12800" b="17871"/>
          <a:stretch/>
        </p:blipFill>
        <p:spPr bwMode="auto">
          <a:xfrm>
            <a:off x="7133529" y="2676763"/>
            <a:ext cx="3448799" cy="2662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A1BE90-0147-457C-93F9-0D727FA4B7CB}"/>
              </a:ext>
            </a:extLst>
          </p:cNvPr>
          <p:cNvSpPr/>
          <p:nvPr/>
        </p:nvSpPr>
        <p:spPr>
          <a:xfrm>
            <a:off x="1855960" y="5099067"/>
            <a:ext cx="4922994" cy="1754326"/>
          </a:xfrm>
          <a:prstGeom prst="rect">
            <a:avLst/>
          </a:prstGeom>
          <a:solidFill>
            <a:schemeClr val="bg1"/>
          </a:solidFill>
        </p:spPr>
        <p:txBody>
          <a:bodyPr wrap="square">
            <a:spAutoFit/>
          </a:bodyPr>
          <a:lstStyle/>
          <a:p>
            <a:pPr algn="just"/>
            <a:r>
              <a:rPr lang="en-US" dirty="0"/>
              <a:t>Example: If the nodes in the graph are considered as the cities and edges considered as the paths between them then the weights of these edges can be considered as the distance between these cities.</a:t>
            </a:r>
            <a:endParaRPr lang="en-IN" dirty="0"/>
          </a:p>
        </p:txBody>
      </p:sp>
      <p:sp>
        <p:nvSpPr>
          <p:cNvPr id="15" name="Rectangle 14">
            <a:extLst>
              <a:ext uri="{FF2B5EF4-FFF2-40B4-BE49-F238E27FC236}">
                <a16:creationId xmlns:a16="http://schemas.microsoft.com/office/drawing/2014/main" id="{80434A48-C929-4622-B9C4-9F87E897AF26}"/>
              </a:ext>
            </a:extLst>
          </p:cNvPr>
          <p:cNvSpPr/>
          <p:nvPr/>
        </p:nvSpPr>
        <p:spPr>
          <a:xfrm>
            <a:off x="7133529" y="5309427"/>
            <a:ext cx="4517697" cy="646331"/>
          </a:xfrm>
          <a:prstGeom prst="rect">
            <a:avLst/>
          </a:prstGeom>
        </p:spPr>
        <p:txBody>
          <a:bodyPr wrap="square">
            <a:spAutoFit/>
          </a:bodyPr>
          <a:lstStyle/>
          <a:p>
            <a:r>
              <a:rPr lang="en-US" b="1" dirty="0">
                <a:solidFill>
                  <a:srgbClr val="FF0000"/>
                </a:solidFill>
              </a:rPr>
              <a:t>Or, A weighted graph with all edges having weight = 1 unit.</a:t>
            </a:r>
            <a:endParaRPr lang="en-IN" b="1" dirty="0">
              <a:solidFill>
                <a:srgbClr val="FF0000"/>
              </a:solidFill>
            </a:endParaRPr>
          </a:p>
        </p:txBody>
      </p:sp>
      <p:sp>
        <p:nvSpPr>
          <p:cNvPr id="3" name="Title 2">
            <a:extLst>
              <a:ext uri="{FF2B5EF4-FFF2-40B4-BE49-F238E27FC236}">
                <a16:creationId xmlns:a16="http://schemas.microsoft.com/office/drawing/2014/main" id="{55674C01-0F0F-4892-95CB-B3CA769F8B84}"/>
              </a:ext>
            </a:extLst>
          </p:cNvPr>
          <p:cNvSpPr>
            <a:spLocks noGrp="1"/>
          </p:cNvSpPr>
          <p:nvPr>
            <p:ph type="title"/>
          </p:nvPr>
        </p:nvSpPr>
        <p:spPr/>
        <p:txBody>
          <a:bodyPr/>
          <a:lstStyle/>
          <a:p>
            <a:r>
              <a:rPr lang="en-IN" dirty="0"/>
              <a:t>Classification of Graphs</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5A576FB-4F51-4C06-9ABE-2136D03922DE}"/>
                  </a:ext>
                </a:extLst>
              </p14:cNvPr>
              <p14:cNvContentPartPr/>
              <p14:nvPr/>
            </p14:nvContentPartPr>
            <p14:xfrm>
              <a:off x="3726724" y="1732705"/>
              <a:ext cx="949680" cy="31680"/>
            </p14:xfrm>
          </p:contentPart>
        </mc:Choice>
        <mc:Fallback xmlns="">
          <p:pic>
            <p:nvPicPr>
              <p:cNvPr id="6" name="Ink 5">
                <a:extLst>
                  <a:ext uri="{FF2B5EF4-FFF2-40B4-BE49-F238E27FC236}">
                    <a16:creationId xmlns:a16="http://schemas.microsoft.com/office/drawing/2014/main" id="{C5A576FB-4F51-4C06-9ABE-2136D03922DE}"/>
                  </a:ext>
                </a:extLst>
              </p:cNvPr>
              <p:cNvPicPr/>
              <p:nvPr/>
            </p:nvPicPr>
            <p:blipFill>
              <a:blip r:embed="rId5"/>
              <a:stretch>
                <a:fillRect/>
              </a:stretch>
            </p:blipFill>
            <p:spPr>
              <a:xfrm>
                <a:off x="3717724" y="1723705"/>
                <a:ext cx="967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ACDCC93-FADA-40CF-BF13-F747B4989163}"/>
                  </a:ext>
                </a:extLst>
              </p14:cNvPr>
              <p14:cNvContentPartPr/>
              <p14:nvPr/>
            </p14:nvContentPartPr>
            <p14:xfrm>
              <a:off x="2381044" y="2013145"/>
              <a:ext cx="1995120" cy="45720"/>
            </p14:xfrm>
          </p:contentPart>
        </mc:Choice>
        <mc:Fallback xmlns="">
          <p:pic>
            <p:nvPicPr>
              <p:cNvPr id="7" name="Ink 6">
                <a:extLst>
                  <a:ext uri="{FF2B5EF4-FFF2-40B4-BE49-F238E27FC236}">
                    <a16:creationId xmlns:a16="http://schemas.microsoft.com/office/drawing/2014/main" id="{6ACDCC93-FADA-40CF-BF13-F747B4989163}"/>
                  </a:ext>
                </a:extLst>
              </p:cNvPr>
              <p:cNvPicPr/>
              <p:nvPr/>
            </p:nvPicPr>
            <p:blipFill>
              <a:blip r:embed="rId7"/>
              <a:stretch>
                <a:fillRect/>
              </a:stretch>
            </p:blipFill>
            <p:spPr>
              <a:xfrm>
                <a:off x="2372044" y="2004145"/>
                <a:ext cx="2012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2C33DE-2B8B-4BAE-9309-E28A27B5AB8A}"/>
                  </a:ext>
                </a:extLst>
              </p14:cNvPr>
              <p14:cNvContentPartPr/>
              <p14:nvPr/>
            </p14:nvContentPartPr>
            <p14:xfrm>
              <a:off x="2886124" y="6132265"/>
              <a:ext cx="3445200" cy="95760"/>
            </p14:xfrm>
          </p:contentPart>
        </mc:Choice>
        <mc:Fallback xmlns="">
          <p:pic>
            <p:nvPicPr>
              <p:cNvPr id="10" name="Ink 9">
                <a:extLst>
                  <a:ext uri="{FF2B5EF4-FFF2-40B4-BE49-F238E27FC236}">
                    <a16:creationId xmlns:a16="http://schemas.microsoft.com/office/drawing/2014/main" id="{AE2C33DE-2B8B-4BAE-9309-E28A27B5AB8A}"/>
                  </a:ext>
                </a:extLst>
              </p:cNvPr>
              <p:cNvPicPr/>
              <p:nvPr/>
            </p:nvPicPr>
            <p:blipFill>
              <a:blip r:embed="rId9"/>
              <a:stretch>
                <a:fillRect/>
              </a:stretch>
            </p:blipFill>
            <p:spPr>
              <a:xfrm>
                <a:off x="2877124" y="6123265"/>
                <a:ext cx="34628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72C742C-F1EC-40F3-B510-399BFD3FF086}"/>
                  </a:ext>
                </a:extLst>
              </p14:cNvPr>
              <p14:cNvContentPartPr/>
              <p14:nvPr/>
            </p14:nvContentPartPr>
            <p14:xfrm>
              <a:off x="1991164" y="6476425"/>
              <a:ext cx="4651920" cy="67680"/>
            </p14:xfrm>
          </p:contentPart>
        </mc:Choice>
        <mc:Fallback xmlns="">
          <p:pic>
            <p:nvPicPr>
              <p:cNvPr id="11" name="Ink 10">
                <a:extLst>
                  <a:ext uri="{FF2B5EF4-FFF2-40B4-BE49-F238E27FC236}">
                    <a16:creationId xmlns:a16="http://schemas.microsoft.com/office/drawing/2014/main" id="{A72C742C-F1EC-40F3-B510-399BFD3FF086}"/>
                  </a:ext>
                </a:extLst>
              </p:cNvPr>
              <p:cNvPicPr/>
              <p:nvPr/>
            </p:nvPicPr>
            <p:blipFill>
              <a:blip r:embed="rId11"/>
              <a:stretch>
                <a:fillRect/>
              </a:stretch>
            </p:blipFill>
            <p:spPr>
              <a:xfrm>
                <a:off x="1982164" y="6467425"/>
                <a:ext cx="4669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407B3D8E-A0EB-4BAC-99CE-E1A414553C26}"/>
                  </a:ext>
                </a:extLst>
              </p14:cNvPr>
              <p14:cNvContentPartPr/>
              <p14:nvPr/>
            </p14:nvContentPartPr>
            <p14:xfrm>
              <a:off x="1900804" y="6720145"/>
              <a:ext cx="1073520" cy="57600"/>
            </p14:xfrm>
          </p:contentPart>
        </mc:Choice>
        <mc:Fallback xmlns="">
          <p:pic>
            <p:nvPicPr>
              <p:cNvPr id="12" name="Ink 11">
                <a:extLst>
                  <a:ext uri="{FF2B5EF4-FFF2-40B4-BE49-F238E27FC236}">
                    <a16:creationId xmlns:a16="http://schemas.microsoft.com/office/drawing/2014/main" id="{407B3D8E-A0EB-4BAC-99CE-E1A414553C26}"/>
                  </a:ext>
                </a:extLst>
              </p:cNvPr>
              <p:cNvPicPr/>
              <p:nvPr/>
            </p:nvPicPr>
            <p:blipFill>
              <a:blip r:embed="rId13"/>
              <a:stretch>
                <a:fillRect/>
              </a:stretch>
            </p:blipFill>
            <p:spPr>
              <a:xfrm>
                <a:off x="1891804" y="6711145"/>
                <a:ext cx="1091160" cy="75240"/>
              </a:xfrm>
              <a:prstGeom prst="rect">
                <a:avLst/>
              </a:prstGeom>
            </p:spPr>
          </p:pic>
        </mc:Fallback>
      </mc:AlternateContent>
    </p:spTree>
    <p:extLst>
      <p:ext uri="{BB962C8B-B14F-4D97-AF65-F5344CB8AC3E}">
        <p14:creationId xmlns:p14="http://schemas.microsoft.com/office/powerpoint/2010/main" val="3427558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8" name="Rectangle 7">
            <a:extLst>
              <a:ext uri="{FF2B5EF4-FFF2-40B4-BE49-F238E27FC236}">
                <a16:creationId xmlns:a16="http://schemas.microsoft.com/office/drawing/2014/main" id="{480A0AEA-0C3C-456F-9B70-A6FBD6DFB2BD}"/>
              </a:ext>
            </a:extLst>
          </p:cNvPr>
          <p:cNvSpPr/>
          <p:nvPr/>
        </p:nvSpPr>
        <p:spPr>
          <a:xfrm>
            <a:off x="1611546" y="1388211"/>
            <a:ext cx="3446926" cy="1323439"/>
          </a:xfrm>
          <a:prstGeom prst="rect">
            <a:avLst/>
          </a:prstGeom>
        </p:spPr>
        <p:txBody>
          <a:bodyPr wrap="square">
            <a:spAutoFit/>
          </a:bodyPr>
          <a:lstStyle/>
          <a:p>
            <a:pPr algn="just"/>
            <a:r>
              <a:rPr lang="en-US" sz="2000" b="1" dirty="0"/>
              <a:t>Connected Graph: </a:t>
            </a:r>
            <a:r>
              <a:rPr lang="en-US" sz="2000" dirty="0"/>
              <a:t>A Graph is connected if a path exists from every vertex to every other vertex.</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631216"/>
          </a:xfrm>
          <a:prstGeom prst="rect">
            <a:avLst/>
          </a:prstGeom>
        </p:spPr>
        <p:txBody>
          <a:bodyPr wrap="square">
            <a:spAutoFit/>
          </a:bodyPr>
          <a:lstStyle/>
          <a:p>
            <a:pPr algn="just"/>
            <a:r>
              <a:rPr lang="en-US" sz="2000" b="1" dirty="0"/>
              <a:t>Disconnected Graph: </a:t>
            </a:r>
            <a:r>
              <a:rPr lang="en-US" sz="2000" dirty="0"/>
              <a:t>A Graph is disconnected if there exist at least two nodes such that there is no path connecting them.</a:t>
            </a:r>
            <a:endParaRPr lang="en-US" sz="2000" b="1" dirty="0"/>
          </a:p>
        </p:txBody>
      </p:sp>
      <p:pic>
        <p:nvPicPr>
          <p:cNvPr id="3074" name="Picture 2" descr="https://images.upgrad.com/389a5f57-584f-4b4b-b1d9-b970c8a8ab7e-image_6-01%20(3).jpg">
            <a:extLst>
              <a:ext uri="{FF2B5EF4-FFF2-40B4-BE49-F238E27FC236}">
                <a16:creationId xmlns:a16="http://schemas.microsoft.com/office/drawing/2014/main" id="{6FA6783D-1669-4134-A19F-59A24DD26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5" t="8322" r="14072" b="11677"/>
          <a:stretch/>
        </p:blipFill>
        <p:spPr bwMode="auto">
          <a:xfrm>
            <a:off x="1138559" y="3012989"/>
            <a:ext cx="4391025" cy="3214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upgrad.com/f4b8d707-ade1-4d97-9178-781a27df500e-image_6-01%20(2).jpg">
            <a:extLst>
              <a:ext uri="{FF2B5EF4-FFF2-40B4-BE49-F238E27FC236}">
                <a16:creationId xmlns:a16="http://schemas.microsoft.com/office/drawing/2014/main" id="{68D5A9E5-9354-4FD5-A08F-6B7BD82BF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25" b="31549"/>
          <a:stretch/>
        </p:blipFill>
        <p:spPr bwMode="auto">
          <a:xfrm>
            <a:off x="6662416" y="3019427"/>
            <a:ext cx="4391025" cy="32132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79D2FB-9E1F-4D7C-AB14-7EAA2A3CA46E}"/>
              </a:ext>
            </a:extLst>
          </p:cNvPr>
          <p:cNvSpPr>
            <a:spLocks noGrp="1"/>
          </p:cNvSpPr>
          <p:nvPr>
            <p:ph type="title"/>
          </p:nvPr>
        </p:nvSpPr>
        <p:spPr/>
        <p:txBody>
          <a:bodyPr/>
          <a:lstStyle/>
          <a:p>
            <a:r>
              <a:rPr lang="en-IN" dirty="0"/>
              <a:t>Classification of Graphs</a:t>
            </a:r>
          </a:p>
        </p:txBody>
      </p:sp>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5AEA7514-C0CF-41FC-9F2E-4294BFF12ACC}"/>
                  </a:ext>
                </a:extLst>
              </p14:cNvPr>
              <p14:cNvContentPartPr/>
              <p14:nvPr/>
            </p14:nvContentPartPr>
            <p14:xfrm>
              <a:off x="6636604" y="2726091"/>
              <a:ext cx="5578200" cy="3791880"/>
            </p14:xfrm>
          </p:contentPart>
        </mc:Choice>
        <mc:Fallback xmlns="">
          <p:pic>
            <p:nvPicPr>
              <p:cNvPr id="45" name="Ink 44">
                <a:extLst>
                  <a:ext uri="{FF2B5EF4-FFF2-40B4-BE49-F238E27FC236}">
                    <a16:creationId xmlns:a16="http://schemas.microsoft.com/office/drawing/2014/main" id="{5AEA7514-C0CF-41FC-9F2E-4294BFF12ACC}"/>
                  </a:ext>
                </a:extLst>
              </p:cNvPr>
              <p:cNvPicPr/>
              <p:nvPr/>
            </p:nvPicPr>
            <p:blipFill>
              <a:blip r:embed="rId5"/>
              <a:stretch>
                <a:fillRect/>
              </a:stretch>
            </p:blipFill>
            <p:spPr>
              <a:xfrm>
                <a:off x="6627604" y="2717091"/>
                <a:ext cx="5595840" cy="3809520"/>
              </a:xfrm>
              <a:prstGeom prst="rect">
                <a:avLst/>
              </a:prstGeom>
            </p:spPr>
          </p:pic>
        </mc:Fallback>
      </mc:AlternateContent>
    </p:spTree>
    <p:extLst>
      <p:ext uri="{BB962C8B-B14F-4D97-AF65-F5344CB8AC3E}">
        <p14:creationId xmlns:p14="http://schemas.microsoft.com/office/powerpoint/2010/main" val="350344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1"/>
            <a:ext cx="8465934" cy="461665"/>
          </a:xfrm>
          <a:prstGeom prst="rect">
            <a:avLst/>
          </a:prstGeom>
          <a:noFill/>
        </p:spPr>
        <p:txBody>
          <a:bodyPr wrap="square" rtlCol="0">
            <a:spAutoFit/>
          </a:bodyPr>
          <a:lstStyle/>
          <a:p>
            <a:pPr algn="ctr"/>
            <a:r>
              <a:rPr lang="en-US" sz="2400" b="1" dirty="0"/>
              <a:t>Based on Connectivity</a:t>
            </a:r>
          </a:p>
        </p:txBody>
      </p:sp>
      <p:pic>
        <p:nvPicPr>
          <p:cNvPr id="2" name="Picture 1">
            <a:extLst>
              <a:ext uri="{FF2B5EF4-FFF2-40B4-BE49-F238E27FC236}">
                <a16:creationId xmlns:a16="http://schemas.microsoft.com/office/drawing/2014/main" id="{E47BCA0F-AB68-42A0-BE8E-0F24940166B4}"/>
              </a:ext>
            </a:extLst>
          </p:cNvPr>
          <p:cNvPicPr>
            <a:picLocks noChangeAspect="1"/>
          </p:cNvPicPr>
          <p:nvPr/>
        </p:nvPicPr>
        <p:blipFill>
          <a:blip r:embed="rId2"/>
          <a:stretch>
            <a:fillRect/>
          </a:stretch>
        </p:blipFill>
        <p:spPr>
          <a:xfrm>
            <a:off x="717934" y="1303762"/>
            <a:ext cx="10756131" cy="4745677"/>
          </a:xfrm>
          <a:prstGeom prst="rect">
            <a:avLst/>
          </a:prstGeom>
        </p:spPr>
      </p:pic>
      <p:sp>
        <p:nvSpPr>
          <p:cNvPr id="3" name="Title 2">
            <a:extLst>
              <a:ext uri="{FF2B5EF4-FFF2-40B4-BE49-F238E27FC236}">
                <a16:creationId xmlns:a16="http://schemas.microsoft.com/office/drawing/2014/main" id="{1658C8CC-2A49-4AF7-B005-7F4DC7096BE2}"/>
              </a:ext>
            </a:extLst>
          </p:cNvPr>
          <p:cNvSpPr>
            <a:spLocks noGrp="1"/>
          </p:cNvSpPr>
          <p:nvPr>
            <p:ph type="title"/>
          </p:nvPr>
        </p:nvSpPr>
        <p:spPr/>
        <p:txBody>
          <a:bodyPr/>
          <a:lstStyle/>
          <a:p>
            <a:r>
              <a:rPr lang="en-IN" dirty="0"/>
              <a:t>Classification of Graphs</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F4F38D7-45C9-4DC9-B985-46264C3AFE79}"/>
                  </a:ext>
                </a:extLst>
              </p14:cNvPr>
              <p14:cNvContentPartPr/>
              <p14:nvPr/>
            </p14:nvContentPartPr>
            <p14:xfrm>
              <a:off x="1647004" y="5859171"/>
              <a:ext cx="1386720" cy="454320"/>
            </p14:xfrm>
          </p:contentPart>
        </mc:Choice>
        <mc:Fallback xmlns="">
          <p:pic>
            <p:nvPicPr>
              <p:cNvPr id="7" name="Ink 6">
                <a:extLst>
                  <a:ext uri="{FF2B5EF4-FFF2-40B4-BE49-F238E27FC236}">
                    <a16:creationId xmlns:a16="http://schemas.microsoft.com/office/drawing/2014/main" id="{8F4F38D7-45C9-4DC9-B985-46264C3AFE79}"/>
                  </a:ext>
                </a:extLst>
              </p:cNvPr>
              <p:cNvPicPr/>
              <p:nvPr/>
            </p:nvPicPr>
            <p:blipFill>
              <a:blip r:embed="rId4"/>
              <a:stretch>
                <a:fillRect/>
              </a:stretch>
            </p:blipFill>
            <p:spPr>
              <a:xfrm>
                <a:off x="1638004" y="5850171"/>
                <a:ext cx="140436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44F1167-F1F8-410B-88AB-5133B816D5D1}"/>
                  </a:ext>
                </a:extLst>
              </p14:cNvPr>
              <p14:cNvContentPartPr/>
              <p14:nvPr/>
            </p14:nvContentPartPr>
            <p14:xfrm>
              <a:off x="6994444" y="3129651"/>
              <a:ext cx="1460880" cy="530640"/>
            </p14:xfrm>
          </p:contentPart>
        </mc:Choice>
        <mc:Fallback xmlns="">
          <p:pic>
            <p:nvPicPr>
              <p:cNvPr id="14" name="Ink 13">
                <a:extLst>
                  <a:ext uri="{FF2B5EF4-FFF2-40B4-BE49-F238E27FC236}">
                    <a16:creationId xmlns:a16="http://schemas.microsoft.com/office/drawing/2014/main" id="{D44F1167-F1F8-410B-88AB-5133B816D5D1}"/>
                  </a:ext>
                </a:extLst>
              </p:cNvPr>
              <p:cNvPicPr/>
              <p:nvPr/>
            </p:nvPicPr>
            <p:blipFill>
              <a:blip r:embed="rId6"/>
              <a:stretch>
                <a:fillRect/>
              </a:stretch>
            </p:blipFill>
            <p:spPr>
              <a:xfrm>
                <a:off x="6985444" y="3120651"/>
                <a:ext cx="14785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AC01E73-10BB-43AC-BF07-B260C5C7718B}"/>
                  </a:ext>
                </a:extLst>
              </p14:cNvPr>
              <p14:cNvContentPartPr/>
              <p14:nvPr/>
            </p14:nvContentPartPr>
            <p14:xfrm>
              <a:off x="7025404" y="3802131"/>
              <a:ext cx="1245240" cy="561240"/>
            </p14:xfrm>
          </p:contentPart>
        </mc:Choice>
        <mc:Fallback xmlns="">
          <p:pic>
            <p:nvPicPr>
              <p:cNvPr id="20" name="Ink 19">
                <a:extLst>
                  <a:ext uri="{FF2B5EF4-FFF2-40B4-BE49-F238E27FC236}">
                    <a16:creationId xmlns:a16="http://schemas.microsoft.com/office/drawing/2014/main" id="{EAC01E73-10BB-43AC-BF07-B260C5C7718B}"/>
                  </a:ext>
                </a:extLst>
              </p:cNvPr>
              <p:cNvPicPr/>
              <p:nvPr/>
            </p:nvPicPr>
            <p:blipFill>
              <a:blip r:embed="rId8"/>
              <a:stretch>
                <a:fillRect/>
              </a:stretch>
            </p:blipFill>
            <p:spPr>
              <a:xfrm>
                <a:off x="7016404" y="3793131"/>
                <a:ext cx="1262880" cy="578880"/>
              </a:xfrm>
              <a:prstGeom prst="rect">
                <a:avLst/>
              </a:prstGeom>
            </p:spPr>
          </p:pic>
        </mc:Fallback>
      </mc:AlternateContent>
    </p:spTree>
    <p:extLst>
      <p:ext uri="{BB962C8B-B14F-4D97-AF65-F5344CB8AC3E}">
        <p14:creationId xmlns:p14="http://schemas.microsoft.com/office/powerpoint/2010/main" val="3469200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C62FBD-1F81-41A1-AE1A-6E7659DD5F94}"/>
              </a:ext>
            </a:extLst>
          </p:cNvPr>
          <p:cNvSpPr/>
          <p:nvPr/>
        </p:nvSpPr>
        <p:spPr>
          <a:xfrm>
            <a:off x="1513808" y="1270225"/>
            <a:ext cx="10152675" cy="2308324"/>
          </a:xfrm>
          <a:prstGeom prst="rect">
            <a:avLst/>
          </a:prstGeom>
        </p:spPr>
        <p:txBody>
          <a:bodyPr wrap="square">
            <a:spAutoFit/>
          </a:bodyPr>
          <a:lstStyle/>
          <a:p>
            <a:r>
              <a:rPr lang="en-US" sz="2400" b="1" dirty="0"/>
              <a:t>Neighbours</a:t>
            </a:r>
            <a:r>
              <a:rPr lang="en-US" sz="2400" dirty="0"/>
              <a:t>: If two nodes are adjacent to each other and connected by an edge, then those nodes are called neighbours.</a:t>
            </a:r>
          </a:p>
          <a:p>
            <a:r>
              <a:rPr lang="en-US" sz="2400" b="1" dirty="0"/>
              <a:t>Degree</a:t>
            </a:r>
            <a:r>
              <a:rPr lang="en-US" sz="2400" dirty="0"/>
              <a:t>: The number of edges that are connected to a node is called the degree of the node.</a:t>
            </a:r>
          </a:p>
          <a:p>
            <a:r>
              <a:rPr lang="en-US" sz="2400" dirty="0"/>
              <a:t>Let’s consider the following undirected graph. We will discuss how to determine the degree of each node.</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4128813" y="3578549"/>
            <a:ext cx="3934374" cy="2991267"/>
          </a:xfrm>
          <a:prstGeom prst="rect">
            <a:avLst/>
          </a:prstGeom>
        </p:spPr>
      </p:pic>
      <p:sp>
        <p:nvSpPr>
          <p:cNvPr id="2" name="Title 1">
            <a:extLst>
              <a:ext uri="{FF2B5EF4-FFF2-40B4-BE49-F238E27FC236}">
                <a16:creationId xmlns:a16="http://schemas.microsoft.com/office/drawing/2014/main" id="{4C8FCC5B-E159-455C-964D-FA909C9A89C7}"/>
              </a:ext>
            </a:extLst>
          </p:cNvPr>
          <p:cNvSpPr>
            <a:spLocks noGrp="1"/>
          </p:cNvSpPr>
          <p:nvPr>
            <p:ph type="title"/>
          </p:nvPr>
        </p:nvSpPr>
        <p:spPr/>
        <p:txBody>
          <a:bodyPr/>
          <a:lstStyle/>
          <a:p>
            <a:r>
              <a:rPr lang="en-IN" dirty="0"/>
              <a:t>Properties of Graphs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1FA136C-9903-48C3-BE8F-843DB241EA62}"/>
                  </a:ext>
                </a:extLst>
              </p14:cNvPr>
              <p14:cNvContentPartPr/>
              <p14:nvPr/>
            </p14:nvContentPartPr>
            <p14:xfrm>
              <a:off x="9990004" y="1684971"/>
              <a:ext cx="1573560" cy="42480"/>
            </p14:xfrm>
          </p:contentPart>
        </mc:Choice>
        <mc:Fallback xmlns="">
          <p:pic>
            <p:nvPicPr>
              <p:cNvPr id="4" name="Ink 3">
                <a:extLst>
                  <a:ext uri="{FF2B5EF4-FFF2-40B4-BE49-F238E27FC236}">
                    <a16:creationId xmlns:a16="http://schemas.microsoft.com/office/drawing/2014/main" id="{F1FA136C-9903-48C3-BE8F-843DB241EA62}"/>
                  </a:ext>
                </a:extLst>
              </p:cNvPr>
              <p:cNvPicPr/>
              <p:nvPr/>
            </p:nvPicPr>
            <p:blipFill>
              <a:blip r:embed="rId4"/>
              <a:stretch>
                <a:fillRect/>
              </a:stretch>
            </p:blipFill>
            <p:spPr>
              <a:xfrm>
                <a:off x="9981004" y="1675971"/>
                <a:ext cx="1591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6C4488-7268-4150-960B-C788C896A6F9}"/>
                  </a:ext>
                </a:extLst>
              </p14:cNvPr>
              <p14:cNvContentPartPr/>
              <p14:nvPr/>
            </p14:nvContentPartPr>
            <p14:xfrm>
              <a:off x="1482484" y="1896651"/>
              <a:ext cx="8095680" cy="100440"/>
            </p14:xfrm>
          </p:contentPart>
        </mc:Choice>
        <mc:Fallback xmlns="">
          <p:pic>
            <p:nvPicPr>
              <p:cNvPr id="5" name="Ink 4">
                <a:extLst>
                  <a:ext uri="{FF2B5EF4-FFF2-40B4-BE49-F238E27FC236}">
                    <a16:creationId xmlns:a16="http://schemas.microsoft.com/office/drawing/2014/main" id="{FE6C4488-7268-4150-960B-C788C896A6F9}"/>
                  </a:ext>
                </a:extLst>
              </p:cNvPr>
              <p:cNvPicPr/>
              <p:nvPr/>
            </p:nvPicPr>
            <p:blipFill>
              <a:blip r:embed="rId6"/>
              <a:stretch>
                <a:fillRect/>
              </a:stretch>
            </p:blipFill>
            <p:spPr>
              <a:xfrm>
                <a:off x="1473484" y="1887651"/>
                <a:ext cx="81133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760149E9-1E08-4B5A-A425-991437B3B07E}"/>
                  </a:ext>
                </a:extLst>
              </p14:cNvPr>
              <p14:cNvContentPartPr/>
              <p14:nvPr/>
            </p14:nvContentPartPr>
            <p14:xfrm>
              <a:off x="9543244" y="3682611"/>
              <a:ext cx="1142640" cy="358560"/>
            </p14:xfrm>
          </p:contentPart>
        </mc:Choice>
        <mc:Fallback xmlns="">
          <p:pic>
            <p:nvPicPr>
              <p:cNvPr id="16" name="Ink 15">
                <a:extLst>
                  <a:ext uri="{FF2B5EF4-FFF2-40B4-BE49-F238E27FC236}">
                    <a16:creationId xmlns:a16="http://schemas.microsoft.com/office/drawing/2014/main" id="{760149E9-1E08-4B5A-A425-991437B3B07E}"/>
                  </a:ext>
                </a:extLst>
              </p:cNvPr>
              <p:cNvPicPr/>
              <p:nvPr/>
            </p:nvPicPr>
            <p:blipFill>
              <a:blip r:embed="rId8"/>
              <a:stretch>
                <a:fillRect/>
              </a:stretch>
            </p:blipFill>
            <p:spPr>
              <a:xfrm>
                <a:off x="9534244" y="3673611"/>
                <a:ext cx="116028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DAB6A4E-1515-49CE-B60F-473BD240EC4F}"/>
                  </a:ext>
                </a:extLst>
              </p14:cNvPr>
              <p14:cNvContentPartPr/>
              <p14:nvPr/>
            </p14:nvContentPartPr>
            <p14:xfrm>
              <a:off x="8892004" y="3726171"/>
              <a:ext cx="418320" cy="224640"/>
            </p14:xfrm>
          </p:contentPart>
        </mc:Choice>
        <mc:Fallback xmlns="">
          <p:pic>
            <p:nvPicPr>
              <p:cNvPr id="17" name="Ink 16">
                <a:extLst>
                  <a:ext uri="{FF2B5EF4-FFF2-40B4-BE49-F238E27FC236}">
                    <a16:creationId xmlns:a16="http://schemas.microsoft.com/office/drawing/2014/main" id="{DDAB6A4E-1515-49CE-B60F-473BD240EC4F}"/>
                  </a:ext>
                </a:extLst>
              </p:cNvPr>
              <p:cNvPicPr/>
              <p:nvPr/>
            </p:nvPicPr>
            <p:blipFill>
              <a:blip r:embed="rId10"/>
              <a:stretch>
                <a:fillRect/>
              </a:stretch>
            </p:blipFill>
            <p:spPr>
              <a:xfrm>
                <a:off x="8883004" y="3717171"/>
                <a:ext cx="435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E1AA7FEE-0BB1-493B-A258-EB635104C8A0}"/>
                  </a:ext>
                </a:extLst>
              </p14:cNvPr>
              <p14:cNvContentPartPr/>
              <p14:nvPr/>
            </p14:nvContentPartPr>
            <p14:xfrm>
              <a:off x="10872364" y="3689811"/>
              <a:ext cx="296280" cy="251280"/>
            </p14:xfrm>
          </p:contentPart>
        </mc:Choice>
        <mc:Fallback xmlns="">
          <p:pic>
            <p:nvPicPr>
              <p:cNvPr id="21" name="Ink 20">
                <a:extLst>
                  <a:ext uri="{FF2B5EF4-FFF2-40B4-BE49-F238E27FC236}">
                    <a16:creationId xmlns:a16="http://schemas.microsoft.com/office/drawing/2014/main" id="{E1AA7FEE-0BB1-493B-A258-EB635104C8A0}"/>
                  </a:ext>
                </a:extLst>
              </p:cNvPr>
              <p:cNvPicPr/>
              <p:nvPr/>
            </p:nvPicPr>
            <p:blipFill>
              <a:blip r:embed="rId12"/>
              <a:stretch>
                <a:fillRect/>
              </a:stretch>
            </p:blipFill>
            <p:spPr>
              <a:xfrm>
                <a:off x="10863364" y="3680811"/>
                <a:ext cx="3139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61725A70-FB51-4895-BE9B-41267995F227}"/>
                  </a:ext>
                </a:extLst>
              </p14:cNvPr>
              <p14:cNvContentPartPr/>
              <p14:nvPr/>
            </p14:nvContentPartPr>
            <p14:xfrm>
              <a:off x="8628484" y="4375971"/>
              <a:ext cx="633240" cy="217800"/>
            </p14:xfrm>
          </p:contentPart>
        </mc:Choice>
        <mc:Fallback xmlns="">
          <p:pic>
            <p:nvPicPr>
              <p:cNvPr id="24" name="Ink 23">
                <a:extLst>
                  <a:ext uri="{FF2B5EF4-FFF2-40B4-BE49-F238E27FC236}">
                    <a16:creationId xmlns:a16="http://schemas.microsoft.com/office/drawing/2014/main" id="{61725A70-FB51-4895-BE9B-41267995F227}"/>
                  </a:ext>
                </a:extLst>
              </p:cNvPr>
              <p:cNvPicPr/>
              <p:nvPr/>
            </p:nvPicPr>
            <p:blipFill>
              <a:blip r:embed="rId14"/>
              <a:stretch>
                <a:fillRect/>
              </a:stretch>
            </p:blipFill>
            <p:spPr>
              <a:xfrm>
                <a:off x="8619484" y="4366971"/>
                <a:ext cx="6508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BD9009D9-2C4D-4700-A3B7-68B7BAAE006A}"/>
                  </a:ext>
                </a:extLst>
              </p14:cNvPr>
              <p14:cNvContentPartPr/>
              <p14:nvPr/>
            </p14:nvContentPartPr>
            <p14:xfrm>
              <a:off x="10060564" y="4337091"/>
              <a:ext cx="136800" cy="241200"/>
            </p14:xfrm>
          </p:contentPart>
        </mc:Choice>
        <mc:Fallback xmlns="">
          <p:pic>
            <p:nvPicPr>
              <p:cNvPr id="27" name="Ink 26">
                <a:extLst>
                  <a:ext uri="{FF2B5EF4-FFF2-40B4-BE49-F238E27FC236}">
                    <a16:creationId xmlns:a16="http://schemas.microsoft.com/office/drawing/2014/main" id="{BD9009D9-2C4D-4700-A3B7-68B7BAAE006A}"/>
                  </a:ext>
                </a:extLst>
              </p:cNvPr>
              <p:cNvPicPr/>
              <p:nvPr/>
            </p:nvPicPr>
            <p:blipFill>
              <a:blip r:embed="rId16"/>
              <a:stretch>
                <a:fillRect/>
              </a:stretch>
            </p:blipFill>
            <p:spPr>
              <a:xfrm>
                <a:off x="10051564" y="4328091"/>
                <a:ext cx="1544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2A2D9281-7901-4A4E-A242-50D4B0107E56}"/>
                  </a:ext>
                </a:extLst>
              </p14:cNvPr>
              <p14:cNvContentPartPr/>
              <p14:nvPr/>
            </p14:nvContentPartPr>
            <p14:xfrm>
              <a:off x="9712444" y="4339251"/>
              <a:ext cx="154080" cy="312840"/>
            </p14:xfrm>
          </p:contentPart>
        </mc:Choice>
        <mc:Fallback xmlns="">
          <p:pic>
            <p:nvPicPr>
              <p:cNvPr id="28" name="Ink 27">
                <a:extLst>
                  <a:ext uri="{FF2B5EF4-FFF2-40B4-BE49-F238E27FC236}">
                    <a16:creationId xmlns:a16="http://schemas.microsoft.com/office/drawing/2014/main" id="{2A2D9281-7901-4A4E-A242-50D4B0107E56}"/>
                  </a:ext>
                </a:extLst>
              </p:cNvPr>
              <p:cNvPicPr/>
              <p:nvPr/>
            </p:nvPicPr>
            <p:blipFill>
              <a:blip r:embed="rId18"/>
              <a:stretch>
                <a:fillRect/>
              </a:stretch>
            </p:blipFill>
            <p:spPr>
              <a:xfrm>
                <a:off x="9703444" y="4330251"/>
                <a:ext cx="1717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EE3A0BC0-9939-436E-BAF2-81FC4FFA8360}"/>
                  </a:ext>
                </a:extLst>
              </p14:cNvPr>
              <p14:cNvContentPartPr/>
              <p14:nvPr/>
            </p14:nvContentPartPr>
            <p14:xfrm>
              <a:off x="8688964" y="4954131"/>
              <a:ext cx="187200" cy="268200"/>
            </p14:xfrm>
          </p:contentPart>
        </mc:Choice>
        <mc:Fallback xmlns="">
          <p:pic>
            <p:nvPicPr>
              <p:cNvPr id="29" name="Ink 28">
                <a:extLst>
                  <a:ext uri="{FF2B5EF4-FFF2-40B4-BE49-F238E27FC236}">
                    <a16:creationId xmlns:a16="http://schemas.microsoft.com/office/drawing/2014/main" id="{EE3A0BC0-9939-436E-BAF2-81FC4FFA8360}"/>
                  </a:ext>
                </a:extLst>
              </p:cNvPr>
              <p:cNvPicPr/>
              <p:nvPr/>
            </p:nvPicPr>
            <p:blipFill>
              <a:blip r:embed="rId20"/>
              <a:stretch>
                <a:fillRect/>
              </a:stretch>
            </p:blipFill>
            <p:spPr>
              <a:xfrm>
                <a:off x="8679964" y="4945131"/>
                <a:ext cx="2048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90EBF057-EA8F-4958-8BBF-9F4C49482023}"/>
                  </a:ext>
                </a:extLst>
              </p14:cNvPr>
              <p14:cNvContentPartPr/>
              <p14:nvPr/>
            </p14:nvContentPartPr>
            <p14:xfrm>
              <a:off x="9076324" y="5038371"/>
              <a:ext cx="230760" cy="122400"/>
            </p14:xfrm>
          </p:contentPart>
        </mc:Choice>
        <mc:Fallback xmlns="">
          <p:pic>
            <p:nvPicPr>
              <p:cNvPr id="30" name="Ink 29">
                <a:extLst>
                  <a:ext uri="{FF2B5EF4-FFF2-40B4-BE49-F238E27FC236}">
                    <a16:creationId xmlns:a16="http://schemas.microsoft.com/office/drawing/2014/main" id="{90EBF057-EA8F-4958-8BBF-9F4C49482023}"/>
                  </a:ext>
                </a:extLst>
              </p:cNvPr>
              <p:cNvPicPr/>
              <p:nvPr/>
            </p:nvPicPr>
            <p:blipFill>
              <a:blip r:embed="rId22"/>
              <a:stretch>
                <a:fillRect/>
              </a:stretch>
            </p:blipFill>
            <p:spPr>
              <a:xfrm>
                <a:off x="9067324" y="5029371"/>
                <a:ext cx="2484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866241BC-D511-4220-B3F3-EA96865D89FF}"/>
                  </a:ext>
                </a:extLst>
              </p14:cNvPr>
              <p14:cNvContentPartPr/>
              <p14:nvPr/>
            </p14:nvContentPartPr>
            <p14:xfrm>
              <a:off x="8753404" y="5504211"/>
              <a:ext cx="211320" cy="346320"/>
            </p14:xfrm>
          </p:contentPart>
        </mc:Choice>
        <mc:Fallback xmlns="">
          <p:pic>
            <p:nvPicPr>
              <p:cNvPr id="32" name="Ink 31">
                <a:extLst>
                  <a:ext uri="{FF2B5EF4-FFF2-40B4-BE49-F238E27FC236}">
                    <a16:creationId xmlns:a16="http://schemas.microsoft.com/office/drawing/2014/main" id="{866241BC-D511-4220-B3F3-EA96865D89FF}"/>
                  </a:ext>
                </a:extLst>
              </p:cNvPr>
              <p:cNvPicPr/>
              <p:nvPr/>
            </p:nvPicPr>
            <p:blipFill>
              <a:blip r:embed="rId24"/>
              <a:stretch>
                <a:fillRect/>
              </a:stretch>
            </p:blipFill>
            <p:spPr>
              <a:xfrm>
                <a:off x="8744404" y="5495211"/>
                <a:ext cx="2289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F11BAE41-C048-4548-AE40-12CFE5FDCB66}"/>
                  </a:ext>
                </a:extLst>
              </p14:cNvPr>
              <p14:cNvContentPartPr/>
              <p14:nvPr/>
            </p14:nvContentPartPr>
            <p14:xfrm>
              <a:off x="9164164" y="5624451"/>
              <a:ext cx="241200" cy="143640"/>
            </p14:xfrm>
          </p:contentPart>
        </mc:Choice>
        <mc:Fallback xmlns="">
          <p:pic>
            <p:nvPicPr>
              <p:cNvPr id="33" name="Ink 32">
                <a:extLst>
                  <a:ext uri="{FF2B5EF4-FFF2-40B4-BE49-F238E27FC236}">
                    <a16:creationId xmlns:a16="http://schemas.microsoft.com/office/drawing/2014/main" id="{F11BAE41-C048-4548-AE40-12CFE5FDCB66}"/>
                  </a:ext>
                </a:extLst>
              </p:cNvPr>
              <p:cNvPicPr/>
              <p:nvPr/>
            </p:nvPicPr>
            <p:blipFill>
              <a:blip r:embed="rId26"/>
              <a:stretch>
                <a:fillRect/>
              </a:stretch>
            </p:blipFill>
            <p:spPr>
              <a:xfrm>
                <a:off x="9155164" y="5615451"/>
                <a:ext cx="2588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6AE8E281-E74B-4EA4-88A1-B1087D661981}"/>
                  </a:ext>
                </a:extLst>
              </p14:cNvPr>
              <p14:cNvContentPartPr/>
              <p14:nvPr/>
            </p14:nvContentPartPr>
            <p14:xfrm>
              <a:off x="9547924" y="4946211"/>
              <a:ext cx="288720" cy="189360"/>
            </p14:xfrm>
          </p:contentPart>
        </mc:Choice>
        <mc:Fallback xmlns="">
          <p:pic>
            <p:nvPicPr>
              <p:cNvPr id="34" name="Ink 33">
                <a:extLst>
                  <a:ext uri="{FF2B5EF4-FFF2-40B4-BE49-F238E27FC236}">
                    <a16:creationId xmlns:a16="http://schemas.microsoft.com/office/drawing/2014/main" id="{6AE8E281-E74B-4EA4-88A1-B1087D661981}"/>
                  </a:ext>
                </a:extLst>
              </p:cNvPr>
              <p:cNvPicPr/>
              <p:nvPr/>
            </p:nvPicPr>
            <p:blipFill>
              <a:blip r:embed="rId28"/>
              <a:stretch>
                <a:fillRect/>
              </a:stretch>
            </p:blipFill>
            <p:spPr>
              <a:xfrm>
                <a:off x="9538924" y="4937211"/>
                <a:ext cx="3063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98527C3B-6681-480A-AA16-A0B2D6798CE1}"/>
                  </a:ext>
                </a:extLst>
              </p14:cNvPr>
              <p14:cNvContentPartPr/>
              <p14:nvPr/>
            </p14:nvContentPartPr>
            <p14:xfrm>
              <a:off x="10172884" y="5542011"/>
              <a:ext cx="181440" cy="194760"/>
            </p14:xfrm>
          </p:contentPart>
        </mc:Choice>
        <mc:Fallback xmlns="">
          <p:pic>
            <p:nvPicPr>
              <p:cNvPr id="38" name="Ink 37">
                <a:extLst>
                  <a:ext uri="{FF2B5EF4-FFF2-40B4-BE49-F238E27FC236}">
                    <a16:creationId xmlns:a16="http://schemas.microsoft.com/office/drawing/2014/main" id="{98527C3B-6681-480A-AA16-A0B2D6798CE1}"/>
                  </a:ext>
                </a:extLst>
              </p:cNvPr>
              <p:cNvPicPr/>
              <p:nvPr/>
            </p:nvPicPr>
            <p:blipFill>
              <a:blip r:embed="rId30"/>
              <a:stretch>
                <a:fillRect/>
              </a:stretch>
            </p:blipFill>
            <p:spPr>
              <a:xfrm>
                <a:off x="10163884" y="5533011"/>
                <a:ext cx="1990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Ink 39">
                <a:extLst>
                  <a:ext uri="{FF2B5EF4-FFF2-40B4-BE49-F238E27FC236}">
                    <a16:creationId xmlns:a16="http://schemas.microsoft.com/office/drawing/2014/main" id="{A405ECB3-0301-4D3F-9884-4BD631472C56}"/>
                  </a:ext>
                </a:extLst>
              </p14:cNvPr>
              <p14:cNvContentPartPr/>
              <p14:nvPr/>
            </p14:nvContentPartPr>
            <p14:xfrm>
              <a:off x="10482484" y="5680971"/>
              <a:ext cx="171360" cy="180720"/>
            </p14:xfrm>
          </p:contentPart>
        </mc:Choice>
        <mc:Fallback xmlns="">
          <p:pic>
            <p:nvPicPr>
              <p:cNvPr id="40" name="Ink 39">
                <a:extLst>
                  <a:ext uri="{FF2B5EF4-FFF2-40B4-BE49-F238E27FC236}">
                    <a16:creationId xmlns:a16="http://schemas.microsoft.com/office/drawing/2014/main" id="{A405ECB3-0301-4D3F-9884-4BD631472C56}"/>
                  </a:ext>
                </a:extLst>
              </p:cNvPr>
              <p:cNvPicPr/>
              <p:nvPr/>
            </p:nvPicPr>
            <p:blipFill>
              <a:blip r:embed="rId32"/>
              <a:stretch>
                <a:fillRect/>
              </a:stretch>
            </p:blipFill>
            <p:spPr>
              <a:xfrm>
                <a:off x="10473484" y="5671971"/>
                <a:ext cx="189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3" name="Ink 42">
                <a:extLst>
                  <a:ext uri="{FF2B5EF4-FFF2-40B4-BE49-F238E27FC236}">
                    <a16:creationId xmlns:a16="http://schemas.microsoft.com/office/drawing/2014/main" id="{2CD1CAF9-28E2-41A0-9035-366FB0EEE99C}"/>
                  </a:ext>
                </a:extLst>
              </p14:cNvPr>
              <p14:cNvContentPartPr/>
              <p14:nvPr/>
            </p14:nvContentPartPr>
            <p14:xfrm>
              <a:off x="10780924" y="5509251"/>
              <a:ext cx="249120" cy="256320"/>
            </p14:xfrm>
          </p:contentPart>
        </mc:Choice>
        <mc:Fallback xmlns="">
          <p:pic>
            <p:nvPicPr>
              <p:cNvPr id="43" name="Ink 42">
                <a:extLst>
                  <a:ext uri="{FF2B5EF4-FFF2-40B4-BE49-F238E27FC236}">
                    <a16:creationId xmlns:a16="http://schemas.microsoft.com/office/drawing/2014/main" id="{2CD1CAF9-28E2-41A0-9035-366FB0EEE99C}"/>
                  </a:ext>
                </a:extLst>
              </p:cNvPr>
              <p:cNvPicPr/>
              <p:nvPr/>
            </p:nvPicPr>
            <p:blipFill>
              <a:blip r:embed="rId34"/>
              <a:stretch>
                <a:fillRect/>
              </a:stretch>
            </p:blipFill>
            <p:spPr>
              <a:xfrm>
                <a:off x="10771924" y="5500251"/>
                <a:ext cx="2667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FB7FBD6A-B9CD-4A1D-B713-FF544F722D23}"/>
                  </a:ext>
                </a:extLst>
              </p14:cNvPr>
              <p14:cNvContentPartPr/>
              <p14:nvPr/>
            </p14:nvContentPartPr>
            <p14:xfrm>
              <a:off x="9633604" y="5570811"/>
              <a:ext cx="403920" cy="283680"/>
            </p14:xfrm>
          </p:contentPart>
        </mc:Choice>
        <mc:Fallback xmlns="">
          <p:pic>
            <p:nvPicPr>
              <p:cNvPr id="44" name="Ink 43">
                <a:extLst>
                  <a:ext uri="{FF2B5EF4-FFF2-40B4-BE49-F238E27FC236}">
                    <a16:creationId xmlns:a16="http://schemas.microsoft.com/office/drawing/2014/main" id="{FB7FBD6A-B9CD-4A1D-B713-FF544F722D23}"/>
                  </a:ext>
                </a:extLst>
              </p:cNvPr>
              <p:cNvPicPr/>
              <p:nvPr/>
            </p:nvPicPr>
            <p:blipFill>
              <a:blip r:embed="rId36"/>
              <a:stretch>
                <a:fillRect/>
              </a:stretch>
            </p:blipFill>
            <p:spPr>
              <a:xfrm>
                <a:off x="9624604" y="5561811"/>
                <a:ext cx="421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AE9C2E0F-8627-4187-AF5F-FC5598DCC8EA}"/>
                  </a:ext>
                </a:extLst>
              </p14:cNvPr>
              <p14:cNvContentPartPr/>
              <p14:nvPr/>
            </p14:nvContentPartPr>
            <p14:xfrm>
              <a:off x="9080644" y="6273891"/>
              <a:ext cx="317520" cy="135360"/>
            </p14:xfrm>
          </p:contentPart>
        </mc:Choice>
        <mc:Fallback xmlns="">
          <p:pic>
            <p:nvPicPr>
              <p:cNvPr id="47" name="Ink 46">
                <a:extLst>
                  <a:ext uri="{FF2B5EF4-FFF2-40B4-BE49-F238E27FC236}">
                    <a16:creationId xmlns:a16="http://schemas.microsoft.com/office/drawing/2014/main" id="{AE9C2E0F-8627-4187-AF5F-FC5598DCC8EA}"/>
                  </a:ext>
                </a:extLst>
              </p:cNvPr>
              <p:cNvPicPr/>
              <p:nvPr/>
            </p:nvPicPr>
            <p:blipFill>
              <a:blip r:embed="rId38"/>
              <a:stretch>
                <a:fillRect/>
              </a:stretch>
            </p:blipFill>
            <p:spPr>
              <a:xfrm>
                <a:off x="9071644" y="6264891"/>
                <a:ext cx="335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C4D0E907-F0A9-494E-A94B-F9D9BEDB5A43}"/>
                  </a:ext>
                </a:extLst>
              </p14:cNvPr>
              <p14:cNvContentPartPr/>
              <p14:nvPr/>
            </p14:nvContentPartPr>
            <p14:xfrm>
              <a:off x="8712004" y="6191091"/>
              <a:ext cx="239760" cy="230760"/>
            </p14:xfrm>
          </p:contentPart>
        </mc:Choice>
        <mc:Fallback xmlns="">
          <p:pic>
            <p:nvPicPr>
              <p:cNvPr id="48" name="Ink 47">
                <a:extLst>
                  <a:ext uri="{FF2B5EF4-FFF2-40B4-BE49-F238E27FC236}">
                    <a16:creationId xmlns:a16="http://schemas.microsoft.com/office/drawing/2014/main" id="{C4D0E907-F0A9-494E-A94B-F9D9BEDB5A43}"/>
                  </a:ext>
                </a:extLst>
              </p:cNvPr>
              <p:cNvPicPr/>
              <p:nvPr/>
            </p:nvPicPr>
            <p:blipFill>
              <a:blip r:embed="rId40"/>
              <a:stretch>
                <a:fillRect/>
              </a:stretch>
            </p:blipFill>
            <p:spPr>
              <a:xfrm>
                <a:off x="8703004" y="6182091"/>
                <a:ext cx="2574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8FB19C54-4DDB-41CA-B1DA-B6E25093A5E8}"/>
                  </a:ext>
                </a:extLst>
              </p14:cNvPr>
              <p14:cNvContentPartPr/>
              <p14:nvPr/>
            </p14:nvContentPartPr>
            <p14:xfrm>
              <a:off x="10066324" y="6098931"/>
              <a:ext cx="125640" cy="411120"/>
            </p14:xfrm>
          </p:contentPart>
        </mc:Choice>
        <mc:Fallback xmlns="">
          <p:pic>
            <p:nvPicPr>
              <p:cNvPr id="51" name="Ink 50">
                <a:extLst>
                  <a:ext uri="{FF2B5EF4-FFF2-40B4-BE49-F238E27FC236}">
                    <a16:creationId xmlns:a16="http://schemas.microsoft.com/office/drawing/2014/main" id="{8FB19C54-4DDB-41CA-B1DA-B6E25093A5E8}"/>
                  </a:ext>
                </a:extLst>
              </p:cNvPr>
              <p:cNvPicPr/>
              <p:nvPr/>
            </p:nvPicPr>
            <p:blipFill>
              <a:blip r:embed="rId42"/>
              <a:stretch>
                <a:fillRect/>
              </a:stretch>
            </p:blipFill>
            <p:spPr>
              <a:xfrm>
                <a:off x="10057324" y="6089931"/>
                <a:ext cx="14328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Ink 51">
                <a:extLst>
                  <a:ext uri="{FF2B5EF4-FFF2-40B4-BE49-F238E27FC236}">
                    <a16:creationId xmlns:a16="http://schemas.microsoft.com/office/drawing/2014/main" id="{F7980D44-ABC3-4FE6-BF0A-A3521A80AE5D}"/>
                  </a:ext>
                </a:extLst>
              </p14:cNvPr>
              <p14:cNvContentPartPr/>
              <p14:nvPr/>
            </p14:nvContentPartPr>
            <p14:xfrm>
              <a:off x="9570244" y="6111171"/>
              <a:ext cx="335880" cy="303120"/>
            </p14:xfrm>
          </p:contentPart>
        </mc:Choice>
        <mc:Fallback xmlns="">
          <p:pic>
            <p:nvPicPr>
              <p:cNvPr id="52" name="Ink 51">
                <a:extLst>
                  <a:ext uri="{FF2B5EF4-FFF2-40B4-BE49-F238E27FC236}">
                    <a16:creationId xmlns:a16="http://schemas.microsoft.com/office/drawing/2014/main" id="{F7980D44-ABC3-4FE6-BF0A-A3521A80AE5D}"/>
                  </a:ext>
                </a:extLst>
              </p:cNvPr>
              <p:cNvPicPr/>
              <p:nvPr/>
            </p:nvPicPr>
            <p:blipFill>
              <a:blip r:embed="rId44"/>
              <a:stretch>
                <a:fillRect/>
              </a:stretch>
            </p:blipFill>
            <p:spPr>
              <a:xfrm>
                <a:off x="9561244" y="6102171"/>
                <a:ext cx="3535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3" name="Ink 52">
                <a:extLst>
                  <a:ext uri="{FF2B5EF4-FFF2-40B4-BE49-F238E27FC236}">
                    <a16:creationId xmlns:a16="http://schemas.microsoft.com/office/drawing/2014/main" id="{71C397F6-D613-4CFD-82B4-02B2FCA098CB}"/>
                  </a:ext>
                </a:extLst>
              </p14:cNvPr>
              <p14:cNvContentPartPr/>
              <p14:nvPr/>
            </p14:nvContentPartPr>
            <p14:xfrm>
              <a:off x="5645164" y="3465171"/>
              <a:ext cx="155880" cy="435600"/>
            </p14:xfrm>
          </p:contentPart>
        </mc:Choice>
        <mc:Fallback xmlns="">
          <p:pic>
            <p:nvPicPr>
              <p:cNvPr id="53" name="Ink 52">
                <a:extLst>
                  <a:ext uri="{FF2B5EF4-FFF2-40B4-BE49-F238E27FC236}">
                    <a16:creationId xmlns:a16="http://schemas.microsoft.com/office/drawing/2014/main" id="{71C397F6-D613-4CFD-82B4-02B2FCA098CB}"/>
                  </a:ext>
                </a:extLst>
              </p:cNvPr>
              <p:cNvPicPr/>
              <p:nvPr/>
            </p:nvPicPr>
            <p:blipFill>
              <a:blip r:embed="rId46"/>
              <a:stretch>
                <a:fillRect/>
              </a:stretch>
            </p:blipFill>
            <p:spPr>
              <a:xfrm>
                <a:off x="5636164" y="3456171"/>
                <a:ext cx="1735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4" name="Ink 53">
                <a:extLst>
                  <a:ext uri="{FF2B5EF4-FFF2-40B4-BE49-F238E27FC236}">
                    <a16:creationId xmlns:a16="http://schemas.microsoft.com/office/drawing/2014/main" id="{A37568F1-8F29-4CF4-81FB-F952EA938F59}"/>
                  </a:ext>
                </a:extLst>
              </p14:cNvPr>
              <p14:cNvContentPartPr/>
              <p14:nvPr/>
            </p14:nvContentPartPr>
            <p14:xfrm>
              <a:off x="7200004" y="3517731"/>
              <a:ext cx="240480" cy="177840"/>
            </p14:xfrm>
          </p:contentPart>
        </mc:Choice>
        <mc:Fallback xmlns="">
          <p:pic>
            <p:nvPicPr>
              <p:cNvPr id="54" name="Ink 53">
                <a:extLst>
                  <a:ext uri="{FF2B5EF4-FFF2-40B4-BE49-F238E27FC236}">
                    <a16:creationId xmlns:a16="http://schemas.microsoft.com/office/drawing/2014/main" id="{A37568F1-8F29-4CF4-81FB-F952EA938F59}"/>
                  </a:ext>
                </a:extLst>
              </p:cNvPr>
              <p:cNvPicPr/>
              <p:nvPr/>
            </p:nvPicPr>
            <p:blipFill>
              <a:blip r:embed="rId48"/>
              <a:stretch>
                <a:fillRect/>
              </a:stretch>
            </p:blipFill>
            <p:spPr>
              <a:xfrm>
                <a:off x="7191004" y="3508731"/>
                <a:ext cx="2581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 name="Ink 54">
                <a:extLst>
                  <a:ext uri="{FF2B5EF4-FFF2-40B4-BE49-F238E27FC236}">
                    <a16:creationId xmlns:a16="http://schemas.microsoft.com/office/drawing/2014/main" id="{709DD74A-B05F-443D-8766-06B8EF7FAF52}"/>
                  </a:ext>
                </a:extLst>
              </p14:cNvPr>
              <p14:cNvContentPartPr/>
              <p14:nvPr/>
            </p14:nvContentPartPr>
            <p14:xfrm>
              <a:off x="7830004" y="4720491"/>
              <a:ext cx="184680" cy="132840"/>
            </p14:xfrm>
          </p:contentPart>
        </mc:Choice>
        <mc:Fallback xmlns="">
          <p:pic>
            <p:nvPicPr>
              <p:cNvPr id="55" name="Ink 54">
                <a:extLst>
                  <a:ext uri="{FF2B5EF4-FFF2-40B4-BE49-F238E27FC236}">
                    <a16:creationId xmlns:a16="http://schemas.microsoft.com/office/drawing/2014/main" id="{709DD74A-B05F-443D-8766-06B8EF7FAF52}"/>
                  </a:ext>
                </a:extLst>
              </p:cNvPr>
              <p:cNvPicPr/>
              <p:nvPr/>
            </p:nvPicPr>
            <p:blipFill>
              <a:blip r:embed="rId50"/>
              <a:stretch>
                <a:fillRect/>
              </a:stretch>
            </p:blipFill>
            <p:spPr>
              <a:xfrm>
                <a:off x="7821004" y="4711491"/>
                <a:ext cx="2023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Ink 55">
                <a:extLst>
                  <a:ext uri="{FF2B5EF4-FFF2-40B4-BE49-F238E27FC236}">
                    <a16:creationId xmlns:a16="http://schemas.microsoft.com/office/drawing/2014/main" id="{843453BC-C73B-461B-A581-6F0E3BA32C79}"/>
                  </a:ext>
                </a:extLst>
              </p14:cNvPr>
              <p14:cNvContentPartPr/>
              <p14:nvPr/>
            </p14:nvContentPartPr>
            <p14:xfrm>
              <a:off x="5617804" y="4698171"/>
              <a:ext cx="65160" cy="259560"/>
            </p14:xfrm>
          </p:contentPart>
        </mc:Choice>
        <mc:Fallback xmlns="">
          <p:pic>
            <p:nvPicPr>
              <p:cNvPr id="56" name="Ink 55">
                <a:extLst>
                  <a:ext uri="{FF2B5EF4-FFF2-40B4-BE49-F238E27FC236}">
                    <a16:creationId xmlns:a16="http://schemas.microsoft.com/office/drawing/2014/main" id="{843453BC-C73B-461B-A581-6F0E3BA32C79}"/>
                  </a:ext>
                </a:extLst>
              </p:cNvPr>
              <p:cNvPicPr/>
              <p:nvPr/>
            </p:nvPicPr>
            <p:blipFill>
              <a:blip r:embed="rId52"/>
              <a:stretch>
                <a:fillRect/>
              </a:stretch>
            </p:blipFill>
            <p:spPr>
              <a:xfrm>
                <a:off x="5608804" y="4689171"/>
                <a:ext cx="828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7" name="Ink 56">
                <a:extLst>
                  <a:ext uri="{FF2B5EF4-FFF2-40B4-BE49-F238E27FC236}">
                    <a16:creationId xmlns:a16="http://schemas.microsoft.com/office/drawing/2014/main" id="{65DF3DB0-0C08-4A35-BD69-345F2714AC26}"/>
                  </a:ext>
                </a:extLst>
              </p14:cNvPr>
              <p14:cNvContentPartPr/>
              <p14:nvPr/>
            </p14:nvContentPartPr>
            <p14:xfrm>
              <a:off x="6615724" y="5507811"/>
              <a:ext cx="360360" cy="174960"/>
            </p14:xfrm>
          </p:contentPart>
        </mc:Choice>
        <mc:Fallback xmlns="">
          <p:pic>
            <p:nvPicPr>
              <p:cNvPr id="57" name="Ink 56">
                <a:extLst>
                  <a:ext uri="{FF2B5EF4-FFF2-40B4-BE49-F238E27FC236}">
                    <a16:creationId xmlns:a16="http://schemas.microsoft.com/office/drawing/2014/main" id="{65DF3DB0-0C08-4A35-BD69-345F2714AC26}"/>
                  </a:ext>
                </a:extLst>
              </p:cNvPr>
              <p:cNvPicPr/>
              <p:nvPr/>
            </p:nvPicPr>
            <p:blipFill>
              <a:blip r:embed="rId54"/>
              <a:stretch>
                <a:fillRect/>
              </a:stretch>
            </p:blipFill>
            <p:spPr>
              <a:xfrm>
                <a:off x="6606724" y="5498811"/>
                <a:ext cx="378000" cy="192600"/>
              </a:xfrm>
              <a:prstGeom prst="rect">
                <a:avLst/>
              </a:prstGeom>
            </p:spPr>
          </p:pic>
        </mc:Fallback>
      </mc:AlternateContent>
    </p:spTree>
    <p:extLst>
      <p:ext uri="{BB962C8B-B14F-4D97-AF65-F5344CB8AC3E}">
        <p14:creationId xmlns:p14="http://schemas.microsoft.com/office/powerpoint/2010/main" val="1453777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2491582" y="1270224"/>
            <a:ext cx="2476939" cy="1883193"/>
          </a:xfrm>
          <a:prstGeom prst="rect">
            <a:avLst/>
          </a:prstGeom>
        </p:spPr>
      </p:pic>
      <p:pic>
        <p:nvPicPr>
          <p:cNvPr id="2" name="Picture 1">
            <a:extLst>
              <a:ext uri="{FF2B5EF4-FFF2-40B4-BE49-F238E27FC236}">
                <a16:creationId xmlns:a16="http://schemas.microsoft.com/office/drawing/2014/main" id="{0348C3E4-CBCD-4652-A449-1966A6F4268D}"/>
              </a:ext>
            </a:extLst>
          </p:cNvPr>
          <p:cNvPicPr>
            <a:picLocks noChangeAspect="1"/>
          </p:cNvPicPr>
          <p:nvPr/>
        </p:nvPicPr>
        <p:blipFill>
          <a:blip r:embed="rId3"/>
          <a:stretch>
            <a:fillRect/>
          </a:stretch>
        </p:blipFill>
        <p:spPr>
          <a:xfrm>
            <a:off x="6490325" y="635819"/>
            <a:ext cx="3047803" cy="3152002"/>
          </a:xfrm>
          <a:prstGeom prst="rect">
            <a:avLst/>
          </a:prstGeom>
        </p:spPr>
      </p:pic>
      <p:sp>
        <p:nvSpPr>
          <p:cNvPr id="4" name="Rectangle 3">
            <a:extLst>
              <a:ext uri="{FF2B5EF4-FFF2-40B4-BE49-F238E27FC236}">
                <a16:creationId xmlns:a16="http://schemas.microsoft.com/office/drawing/2014/main" id="{D8B2CF36-6D47-4D5B-9443-B1808767FEDA}"/>
              </a:ext>
            </a:extLst>
          </p:cNvPr>
          <p:cNvSpPr/>
          <p:nvPr/>
        </p:nvSpPr>
        <p:spPr>
          <a:xfrm>
            <a:off x="1428428" y="4143852"/>
            <a:ext cx="10123794" cy="1938992"/>
          </a:xfrm>
          <a:prstGeom prst="rect">
            <a:avLst/>
          </a:prstGeom>
        </p:spPr>
        <p:txBody>
          <a:bodyPr wrap="square">
            <a:spAutoFit/>
          </a:bodyPr>
          <a:lstStyle/>
          <a:p>
            <a:r>
              <a:rPr lang="en-US" sz="2000" dirty="0"/>
              <a:t>In case of directed graphs, the degree can be classified into:</a:t>
            </a:r>
          </a:p>
          <a:p>
            <a:pPr marL="342900" indent="-342900">
              <a:buFont typeface="Wingdings" panose="05000000000000000000" pitchFamily="2" charset="2"/>
              <a:buChar char="Ø"/>
            </a:pPr>
            <a:r>
              <a:rPr lang="en-US" sz="2000" dirty="0"/>
              <a:t>In-degree: The number of incoming edges to a node</a:t>
            </a:r>
          </a:p>
          <a:p>
            <a:pPr marL="342900" indent="-342900">
              <a:buFont typeface="Wingdings" panose="05000000000000000000" pitchFamily="2" charset="2"/>
              <a:buChar char="Ø"/>
            </a:pPr>
            <a:r>
              <a:rPr lang="en-US" sz="2000" dirty="0"/>
              <a:t>Out-degree: The number of outgoing edges from a node</a:t>
            </a:r>
          </a:p>
          <a:p>
            <a:r>
              <a:rPr lang="en-US" sz="2000" dirty="0"/>
              <a:t>For a directed graph:</a:t>
            </a:r>
            <a:br>
              <a:rPr lang="en-US" sz="2000" dirty="0"/>
            </a:br>
            <a:r>
              <a:rPr lang="en-US" sz="2000" dirty="0"/>
              <a:t>Degree = </a:t>
            </a:r>
            <a:r>
              <a:rPr lang="en-US" sz="2000" dirty="0" err="1"/>
              <a:t>InDegree</a:t>
            </a:r>
            <a:r>
              <a:rPr lang="en-US" sz="2000" dirty="0"/>
              <a:t>(the edges pointing to the vertex) + </a:t>
            </a:r>
            <a:r>
              <a:rPr lang="en-US" sz="2000" dirty="0" err="1"/>
              <a:t>OutDegree</a:t>
            </a:r>
            <a:r>
              <a:rPr lang="en-US" sz="2000" dirty="0"/>
              <a:t>(the edges pointing away from the vertex)</a:t>
            </a:r>
          </a:p>
        </p:txBody>
      </p:sp>
      <p:sp>
        <p:nvSpPr>
          <p:cNvPr id="3" name="Title 2">
            <a:extLst>
              <a:ext uri="{FF2B5EF4-FFF2-40B4-BE49-F238E27FC236}">
                <a16:creationId xmlns:a16="http://schemas.microsoft.com/office/drawing/2014/main" id="{DDF89C49-FA4B-4DB6-864D-E8D9FC82DA6C}"/>
              </a:ext>
            </a:extLst>
          </p:cNvPr>
          <p:cNvSpPr>
            <a:spLocks noGrp="1"/>
          </p:cNvSpPr>
          <p:nvPr>
            <p:ph type="title"/>
          </p:nvPr>
        </p:nvSpPr>
        <p:spPr/>
        <p:txBody>
          <a:bodyPr/>
          <a:lstStyle/>
          <a:p>
            <a:r>
              <a:rPr lang="en-IN" dirty="0"/>
              <a:t>Properties of Graphs</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3C15790-5783-4420-85F6-847223194710}"/>
                  </a:ext>
                </a:extLst>
              </p14:cNvPr>
              <p14:cNvContentPartPr/>
              <p14:nvPr/>
            </p14:nvContentPartPr>
            <p14:xfrm>
              <a:off x="2858764" y="1527291"/>
              <a:ext cx="429840" cy="290520"/>
            </p14:xfrm>
          </p:contentPart>
        </mc:Choice>
        <mc:Fallback xmlns="">
          <p:pic>
            <p:nvPicPr>
              <p:cNvPr id="7" name="Ink 6">
                <a:extLst>
                  <a:ext uri="{FF2B5EF4-FFF2-40B4-BE49-F238E27FC236}">
                    <a16:creationId xmlns:a16="http://schemas.microsoft.com/office/drawing/2014/main" id="{73C15790-5783-4420-85F6-847223194710}"/>
                  </a:ext>
                </a:extLst>
              </p:cNvPr>
              <p:cNvPicPr/>
              <p:nvPr/>
            </p:nvPicPr>
            <p:blipFill>
              <a:blip r:embed="rId5"/>
              <a:stretch>
                <a:fillRect/>
              </a:stretch>
            </p:blipFill>
            <p:spPr>
              <a:xfrm>
                <a:off x="2849764" y="1518291"/>
                <a:ext cx="4474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4B30EEE-2885-4056-9B73-F3BB4B84ACD9}"/>
                  </a:ext>
                </a:extLst>
              </p14:cNvPr>
              <p14:cNvContentPartPr/>
              <p14:nvPr/>
            </p14:nvContentPartPr>
            <p14:xfrm>
              <a:off x="4387684" y="1999611"/>
              <a:ext cx="152640" cy="149760"/>
            </p14:xfrm>
          </p:contentPart>
        </mc:Choice>
        <mc:Fallback xmlns="">
          <p:pic>
            <p:nvPicPr>
              <p:cNvPr id="9" name="Ink 8">
                <a:extLst>
                  <a:ext uri="{FF2B5EF4-FFF2-40B4-BE49-F238E27FC236}">
                    <a16:creationId xmlns:a16="http://schemas.microsoft.com/office/drawing/2014/main" id="{E4B30EEE-2885-4056-9B73-F3BB4B84ACD9}"/>
                  </a:ext>
                </a:extLst>
              </p:cNvPr>
              <p:cNvPicPr/>
              <p:nvPr/>
            </p:nvPicPr>
            <p:blipFill>
              <a:blip r:embed="rId7"/>
              <a:stretch>
                <a:fillRect/>
              </a:stretch>
            </p:blipFill>
            <p:spPr>
              <a:xfrm>
                <a:off x="4378684" y="1990611"/>
                <a:ext cx="170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2032D47-0D5B-44D6-94AF-994A712F78BD}"/>
                  </a:ext>
                </a:extLst>
              </p14:cNvPr>
              <p14:cNvContentPartPr/>
              <p14:nvPr/>
            </p14:nvContentPartPr>
            <p14:xfrm>
              <a:off x="4579204" y="1699371"/>
              <a:ext cx="219600" cy="97560"/>
            </p14:xfrm>
          </p:contentPart>
        </mc:Choice>
        <mc:Fallback xmlns="">
          <p:pic>
            <p:nvPicPr>
              <p:cNvPr id="10" name="Ink 9">
                <a:extLst>
                  <a:ext uri="{FF2B5EF4-FFF2-40B4-BE49-F238E27FC236}">
                    <a16:creationId xmlns:a16="http://schemas.microsoft.com/office/drawing/2014/main" id="{B2032D47-0D5B-44D6-94AF-994A712F78BD}"/>
                  </a:ext>
                </a:extLst>
              </p:cNvPr>
              <p:cNvPicPr/>
              <p:nvPr/>
            </p:nvPicPr>
            <p:blipFill>
              <a:blip r:embed="rId9"/>
              <a:stretch>
                <a:fillRect/>
              </a:stretch>
            </p:blipFill>
            <p:spPr>
              <a:xfrm>
                <a:off x="4570204" y="1690371"/>
                <a:ext cx="2372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8160E65-B61A-4A99-A179-3E1BBB02590D}"/>
                  </a:ext>
                </a:extLst>
              </p14:cNvPr>
              <p14:cNvContentPartPr/>
              <p14:nvPr/>
            </p14:nvContentPartPr>
            <p14:xfrm>
              <a:off x="4419724" y="1431531"/>
              <a:ext cx="155160" cy="205200"/>
            </p14:xfrm>
          </p:contentPart>
        </mc:Choice>
        <mc:Fallback xmlns="">
          <p:pic>
            <p:nvPicPr>
              <p:cNvPr id="11" name="Ink 10">
                <a:extLst>
                  <a:ext uri="{FF2B5EF4-FFF2-40B4-BE49-F238E27FC236}">
                    <a16:creationId xmlns:a16="http://schemas.microsoft.com/office/drawing/2014/main" id="{88160E65-B61A-4A99-A179-3E1BBB02590D}"/>
                  </a:ext>
                </a:extLst>
              </p:cNvPr>
              <p:cNvPicPr/>
              <p:nvPr/>
            </p:nvPicPr>
            <p:blipFill>
              <a:blip r:embed="rId11"/>
              <a:stretch>
                <a:fillRect/>
              </a:stretch>
            </p:blipFill>
            <p:spPr>
              <a:xfrm>
                <a:off x="4410724" y="1422531"/>
                <a:ext cx="1728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CFC4215-9DB3-4A7F-8F3B-3AE5CC89FD93}"/>
                  </a:ext>
                </a:extLst>
              </p14:cNvPr>
              <p14:cNvContentPartPr/>
              <p14:nvPr/>
            </p14:nvContentPartPr>
            <p14:xfrm>
              <a:off x="4216324" y="2773611"/>
              <a:ext cx="153000" cy="160920"/>
            </p14:xfrm>
          </p:contentPart>
        </mc:Choice>
        <mc:Fallback xmlns="">
          <p:pic>
            <p:nvPicPr>
              <p:cNvPr id="12" name="Ink 11">
                <a:extLst>
                  <a:ext uri="{FF2B5EF4-FFF2-40B4-BE49-F238E27FC236}">
                    <a16:creationId xmlns:a16="http://schemas.microsoft.com/office/drawing/2014/main" id="{8CFC4215-9DB3-4A7F-8F3B-3AE5CC89FD93}"/>
                  </a:ext>
                </a:extLst>
              </p:cNvPr>
              <p:cNvPicPr/>
              <p:nvPr/>
            </p:nvPicPr>
            <p:blipFill>
              <a:blip r:embed="rId17"/>
              <a:stretch>
                <a:fillRect/>
              </a:stretch>
            </p:blipFill>
            <p:spPr>
              <a:xfrm>
                <a:off x="4207324" y="2764611"/>
                <a:ext cx="170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63E1ECED-CF82-4725-8385-0483EDB827A3}"/>
                  </a:ext>
                </a:extLst>
              </p14:cNvPr>
              <p14:cNvContentPartPr/>
              <p14:nvPr/>
            </p14:nvContentPartPr>
            <p14:xfrm>
              <a:off x="259564" y="1092411"/>
              <a:ext cx="2341080" cy="2170440"/>
            </p14:xfrm>
          </p:contentPart>
        </mc:Choice>
        <mc:Fallback xmlns="">
          <p:pic>
            <p:nvPicPr>
              <p:cNvPr id="73" name="Ink 72">
                <a:extLst>
                  <a:ext uri="{FF2B5EF4-FFF2-40B4-BE49-F238E27FC236}">
                    <a16:creationId xmlns:a16="http://schemas.microsoft.com/office/drawing/2014/main" id="{63E1ECED-CF82-4725-8385-0483EDB827A3}"/>
                  </a:ext>
                </a:extLst>
              </p:cNvPr>
              <p:cNvPicPr/>
              <p:nvPr/>
            </p:nvPicPr>
            <p:blipFill>
              <a:blip r:embed="rId19"/>
              <a:stretch>
                <a:fillRect/>
              </a:stretch>
            </p:blipFill>
            <p:spPr>
              <a:xfrm>
                <a:off x="250564" y="1083411"/>
                <a:ext cx="2358720" cy="2188080"/>
              </a:xfrm>
              <a:prstGeom prst="rect">
                <a:avLst/>
              </a:prstGeom>
            </p:spPr>
          </p:pic>
        </mc:Fallback>
      </mc:AlternateContent>
    </p:spTree>
    <p:extLst>
      <p:ext uri="{BB962C8B-B14F-4D97-AF65-F5344CB8AC3E}">
        <p14:creationId xmlns:p14="http://schemas.microsoft.com/office/powerpoint/2010/main" val="2691795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4406EC-051E-4814-BD02-3643B56B2F53}"/>
              </a:ext>
            </a:extLst>
          </p:cNvPr>
          <p:cNvPicPr>
            <a:picLocks noChangeAspect="1"/>
          </p:cNvPicPr>
          <p:nvPr/>
        </p:nvPicPr>
        <p:blipFill>
          <a:blip r:embed="rId2"/>
          <a:stretch>
            <a:fillRect/>
          </a:stretch>
        </p:blipFill>
        <p:spPr>
          <a:xfrm>
            <a:off x="1513808" y="1094634"/>
            <a:ext cx="5375723" cy="1200318"/>
          </a:xfrm>
          <a:prstGeom prst="rect">
            <a:avLst/>
          </a:prstGeom>
        </p:spPr>
      </p:pic>
      <p:pic>
        <p:nvPicPr>
          <p:cNvPr id="3" name="Picture 2">
            <a:extLst>
              <a:ext uri="{FF2B5EF4-FFF2-40B4-BE49-F238E27FC236}">
                <a16:creationId xmlns:a16="http://schemas.microsoft.com/office/drawing/2014/main" id="{42CFF737-A4F7-4732-981D-B38D30936B99}"/>
              </a:ext>
            </a:extLst>
          </p:cNvPr>
          <p:cNvPicPr>
            <a:picLocks noChangeAspect="1"/>
          </p:cNvPicPr>
          <p:nvPr/>
        </p:nvPicPr>
        <p:blipFill>
          <a:blip r:embed="rId3"/>
          <a:stretch>
            <a:fillRect/>
          </a:stretch>
        </p:blipFill>
        <p:spPr>
          <a:xfrm>
            <a:off x="2063518" y="2538695"/>
            <a:ext cx="3238952" cy="3010320"/>
          </a:xfrm>
          <a:prstGeom prst="rect">
            <a:avLst/>
          </a:prstGeom>
        </p:spPr>
      </p:pic>
      <p:pic>
        <p:nvPicPr>
          <p:cNvPr id="4" name="Picture 3">
            <a:extLst>
              <a:ext uri="{FF2B5EF4-FFF2-40B4-BE49-F238E27FC236}">
                <a16:creationId xmlns:a16="http://schemas.microsoft.com/office/drawing/2014/main" id="{844AC9B9-5C7B-4510-8AC2-37D11B4AE85A}"/>
              </a:ext>
            </a:extLst>
          </p:cNvPr>
          <p:cNvPicPr>
            <a:picLocks noChangeAspect="1"/>
          </p:cNvPicPr>
          <p:nvPr/>
        </p:nvPicPr>
        <p:blipFill>
          <a:blip r:embed="rId4"/>
          <a:stretch>
            <a:fillRect/>
          </a:stretch>
        </p:blipFill>
        <p:spPr>
          <a:xfrm>
            <a:off x="7220607" y="2538695"/>
            <a:ext cx="3894088" cy="3010320"/>
          </a:xfrm>
          <a:prstGeom prst="rect">
            <a:avLst/>
          </a:prstGeom>
        </p:spPr>
      </p:pic>
      <p:sp>
        <p:nvSpPr>
          <p:cNvPr id="5" name="Title 4">
            <a:extLst>
              <a:ext uri="{FF2B5EF4-FFF2-40B4-BE49-F238E27FC236}">
                <a16:creationId xmlns:a16="http://schemas.microsoft.com/office/drawing/2014/main" id="{B578C2FD-5215-466D-8992-66591F0DEBAF}"/>
              </a:ext>
            </a:extLst>
          </p:cNvPr>
          <p:cNvSpPr>
            <a:spLocks noGrp="1"/>
          </p:cNvSpPr>
          <p:nvPr>
            <p:ph type="title"/>
          </p:nvPr>
        </p:nvSpPr>
        <p:spPr/>
        <p:txBody>
          <a:bodyPr/>
          <a:lstStyle/>
          <a:p>
            <a:r>
              <a:rPr lang="en-IN" dirty="0"/>
              <a:t>Properties of Graphs</a:t>
            </a:r>
          </a:p>
        </p:txBody>
      </p:sp>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8BA29BC7-C2FB-4D0C-BFE3-C0E25764CD83}"/>
                  </a:ext>
                </a:extLst>
              </p14:cNvPr>
              <p14:cNvContentPartPr/>
              <p14:nvPr/>
            </p14:nvContentPartPr>
            <p14:xfrm>
              <a:off x="8499604" y="4529691"/>
              <a:ext cx="360" cy="360"/>
            </p14:xfrm>
          </p:contentPart>
        </mc:Choice>
        <mc:Fallback xmlns="">
          <p:pic>
            <p:nvPicPr>
              <p:cNvPr id="27" name="Ink 26">
                <a:extLst>
                  <a:ext uri="{FF2B5EF4-FFF2-40B4-BE49-F238E27FC236}">
                    <a16:creationId xmlns:a16="http://schemas.microsoft.com/office/drawing/2014/main" id="{8BA29BC7-C2FB-4D0C-BFE3-C0E25764CD83}"/>
                  </a:ext>
                </a:extLst>
              </p:cNvPr>
              <p:cNvPicPr/>
              <p:nvPr/>
            </p:nvPicPr>
            <p:blipFill>
              <a:blip r:embed="rId6"/>
              <a:stretch>
                <a:fillRect/>
              </a:stretch>
            </p:blipFill>
            <p:spPr>
              <a:xfrm>
                <a:off x="8490604" y="45206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7" name="Ink 56">
                <a:extLst>
                  <a:ext uri="{FF2B5EF4-FFF2-40B4-BE49-F238E27FC236}">
                    <a16:creationId xmlns:a16="http://schemas.microsoft.com/office/drawing/2014/main" id="{D9BA9241-985D-4444-9BB9-5DA1C4B0BD42}"/>
                  </a:ext>
                </a:extLst>
              </p14:cNvPr>
              <p14:cNvContentPartPr/>
              <p14:nvPr/>
            </p14:nvContentPartPr>
            <p14:xfrm>
              <a:off x="4996444" y="5443371"/>
              <a:ext cx="1072440" cy="651960"/>
            </p14:xfrm>
          </p:contentPart>
        </mc:Choice>
        <mc:Fallback xmlns="">
          <p:pic>
            <p:nvPicPr>
              <p:cNvPr id="57" name="Ink 56">
                <a:extLst>
                  <a:ext uri="{FF2B5EF4-FFF2-40B4-BE49-F238E27FC236}">
                    <a16:creationId xmlns:a16="http://schemas.microsoft.com/office/drawing/2014/main" id="{D9BA9241-985D-4444-9BB9-5DA1C4B0BD42}"/>
                  </a:ext>
                </a:extLst>
              </p:cNvPr>
              <p:cNvPicPr/>
              <p:nvPr/>
            </p:nvPicPr>
            <p:blipFill>
              <a:blip r:embed="rId8"/>
              <a:stretch>
                <a:fillRect/>
              </a:stretch>
            </p:blipFill>
            <p:spPr>
              <a:xfrm>
                <a:off x="4987444" y="5434371"/>
                <a:ext cx="10900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54A952E5-CAA0-462C-8125-AC0675AD97B3}"/>
                  </a:ext>
                </a:extLst>
              </p14:cNvPr>
              <p14:cNvContentPartPr/>
              <p14:nvPr/>
            </p14:nvContentPartPr>
            <p14:xfrm>
              <a:off x="6274084" y="5290011"/>
              <a:ext cx="846360" cy="781560"/>
            </p14:xfrm>
          </p:contentPart>
        </mc:Choice>
        <mc:Fallback xmlns="">
          <p:pic>
            <p:nvPicPr>
              <p:cNvPr id="58" name="Ink 57">
                <a:extLst>
                  <a:ext uri="{FF2B5EF4-FFF2-40B4-BE49-F238E27FC236}">
                    <a16:creationId xmlns:a16="http://schemas.microsoft.com/office/drawing/2014/main" id="{54A952E5-CAA0-462C-8125-AC0675AD97B3}"/>
                  </a:ext>
                </a:extLst>
              </p:cNvPr>
              <p:cNvPicPr/>
              <p:nvPr/>
            </p:nvPicPr>
            <p:blipFill>
              <a:blip r:embed="rId10"/>
              <a:stretch>
                <a:fillRect/>
              </a:stretch>
            </p:blipFill>
            <p:spPr>
              <a:xfrm>
                <a:off x="6265084" y="5281011"/>
                <a:ext cx="864000" cy="79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0982EA18-D5C3-48C5-AC8C-F66433E17B8E}"/>
                  </a:ext>
                </a:extLst>
              </p14:cNvPr>
              <p14:cNvContentPartPr/>
              <p14:nvPr/>
            </p14:nvContentPartPr>
            <p14:xfrm>
              <a:off x="5158804" y="1961451"/>
              <a:ext cx="2087280" cy="3182040"/>
            </p14:xfrm>
          </p:contentPart>
        </mc:Choice>
        <mc:Fallback xmlns="">
          <p:pic>
            <p:nvPicPr>
              <p:cNvPr id="66" name="Ink 65">
                <a:extLst>
                  <a:ext uri="{FF2B5EF4-FFF2-40B4-BE49-F238E27FC236}">
                    <a16:creationId xmlns:a16="http://schemas.microsoft.com/office/drawing/2014/main" id="{0982EA18-D5C3-48C5-AC8C-F66433E17B8E}"/>
                  </a:ext>
                </a:extLst>
              </p:cNvPr>
              <p:cNvPicPr/>
              <p:nvPr/>
            </p:nvPicPr>
            <p:blipFill>
              <a:blip r:embed="rId12"/>
              <a:stretch>
                <a:fillRect/>
              </a:stretch>
            </p:blipFill>
            <p:spPr>
              <a:xfrm>
                <a:off x="5149804" y="1952451"/>
                <a:ext cx="2104920" cy="3199680"/>
              </a:xfrm>
              <a:prstGeom prst="rect">
                <a:avLst/>
              </a:prstGeom>
            </p:spPr>
          </p:pic>
        </mc:Fallback>
      </mc:AlternateContent>
    </p:spTree>
    <p:extLst>
      <p:ext uri="{BB962C8B-B14F-4D97-AF65-F5344CB8AC3E}">
        <p14:creationId xmlns:p14="http://schemas.microsoft.com/office/powerpoint/2010/main" val="50927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3897E2-9BF5-4E5D-8BAB-F83BEEDCD099}"/>
              </a:ext>
            </a:extLst>
          </p:cNvPr>
          <p:cNvPicPr>
            <a:picLocks noChangeAspect="1"/>
          </p:cNvPicPr>
          <p:nvPr/>
        </p:nvPicPr>
        <p:blipFill>
          <a:blip r:embed="rId2"/>
          <a:stretch>
            <a:fillRect/>
          </a:stretch>
        </p:blipFill>
        <p:spPr>
          <a:xfrm>
            <a:off x="3394523" y="859620"/>
            <a:ext cx="6553518" cy="3671766"/>
          </a:xfrm>
          <a:prstGeom prst="rect">
            <a:avLst/>
          </a:prstGeom>
        </p:spPr>
      </p:pic>
      <p:pic>
        <p:nvPicPr>
          <p:cNvPr id="6" name="Picture 5">
            <a:extLst>
              <a:ext uri="{FF2B5EF4-FFF2-40B4-BE49-F238E27FC236}">
                <a16:creationId xmlns:a16="http://schemas.microsoft.com/office/drawing/2014/main" id="{F34CDE48-319F-4CEF-A7AB-F095F9B31C04}"/>
              </a:ext>
            </a:extLst>
          </p:cNvPr>
          <p:cNvPicPr>
            <a:picLocks noChangeAspect="1"/>
          </p:cNvPicPr>
          <p:nvPr/>
        </p:nvPicPr>
        <p:blipFill>
          <a:blip r:embed="rId3"/>
          <a:stretch>
            <a:fillRect/>
          </a:stretch>
        </p:blipFill>
        <p:spPr>
          <a:xfrm>
            <a:off x="3394523" y="4724141"/>
            <a:ext cx="6553518" cy="655088"/>
          </a:xfrm>
          <a:prstGeom prst="rect">
            <a:avLst/>
          </a:prstGeom>
        </p:spPr>
      </p:pic>
      <p:pic>
        <p:nvPicPr>
          <p:cNvPr id="8" name="Picture 7">
            <a:extLst>
              <a:ext uri="{FF2B5EF4-FFF2-40B4-BE49-F238E27FC236}">
                <a16:creationId xmlns:a16="http://schemas.microsoft.com/office/drawing/2014/main" id="{A9A9A466-24D0-45BA-B9DB-C848803F01A6}"/>
              </a:ext>
            </a:extLst>
          </p:cNvPr>
          <p:cNvPicPr>
            <a:picLocks noChangeAspect="1"/>
          </p:cNvPicPr>
          <p:nvPr/>
        </p:nvPicPr>
        <p:blipFill>
          <a:blip r:embed="rId4"/>
          <a:stretch>
            <a:fillRect/>
          </a:stretch>
        </p:blipFill>
        <p:spPr>
          <a:xfrm>
            <a:off x="7809380" y="5561891"/>
            <a:ext cx="4277322" cy="1276528"/>
          </a:xfrm>
          <a:prstGeom prst="rect">
            <a:avLst/>
          </a:prstGeom>
        </p:spPr>
      </p:pic>
      <p:pic>
        <p:nvPicPr>
          <p:cNvPr id="9" name="Picture 8">
            <a:extLst>
              <a:ext uri="{FF2B5EF4-FFF2-40B4-BE49-F238E27FC236}">
                <a16:creationId xmlns:a16="http://schemas.microsoft.com/office/drawing/2014/main" id="{FC8BA8CF-E5E0-40DC-B4F0-B7195F0E8E91}"/>
              </a:ext>
            </a:extLst>
          </p:cNvPr>
          <p:cNvPicPr>
            <a:picLocks noChangeAspect="1"/>
          </p:cNvPicPr>
          <p:nvPr/>
        </p:nvPicPr>
        <p:blipFill>
          <a:blip r:embed="rId5"/>
          <a:stretch>
            <a:fillRect/>
          </a:stretch>
        </p:blipFill>
        <p:spPr>
          <a:xfrm>
            <a:off x="674756" y="5610553"/>
            <a:ext cx="5439534" cy="1028844"/>
          </a:xfrm>
          <a:prstGeom prst="rect">
            <a:avLst/>
          </a:prstGeom>
        </p:spPr>
      </p:pic>
      <p:sp>
        <p:nvSpPr>
          <p:cNvPr id="2" name="Title 1">
            <a:extLst>
              <a:ext uri="{FF2B5EF4-FFF2-40B4-BE49-F238E27FC236}">
                <a16:creationId xmlns:a16="http://schemas.microsoft.com/office/drawing/2014/main" id="{229ACE8F-7BF9-4FDD-AC7F-826267D25147}"/>
              </a:ext>
            </a:extLst>
          </p:cNvPr>
          <p:cNvSpPr>
            <a:spLocks noGrp="1"/>
          </p:cNvSpPr>
          <p:nvPr>
            <p:ph type="title"/>
          </p:nvPr>
        </p:nvSpPr>
        <p:spPr/>
        <p:txBody>
          <a:bodyPr/>
          <a:lstStyle/>
          <a:p>
            <a:r>
              <a:rPr lang="en-IN" dirty="0"/>
              <a:t>Properties of Graphs</a:t>
            </a:r>
          </a:p>
        </p:txBody>
      </p:sp>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AEC7D4B7-7C4D-4686-B2B0-A5177EC923E7}"/>
                  </a:ext>
                </a:extLst>
              </p14:cNvPr>
              <p14:cNvContentPartPr/>
              <p14:nvPr/>
            </p14:nvContentPartPr>
            <p14:xfrm>
              <a:off x="281884" y="1656891"/>
              <a:ext cx="1672920" cy="1350720"/>
            </p14:xfrm>
          </p:contentPart>
        </mc:Choice>
        <mc:Fallback xmlns="">
          <p:pic>
            <p:nvPicPr>
              <p:cNvPr id="50" name="Ink 49">
                <a:extLst>
                  <a:ext uri="{FF2B5EF4-FFF2-40B4-BE49-F238E27FC236}">
                    <a16:creationId xmlns:a16="http://schemas.microsoft.com/office/drawing/2014/main" id="{AEC7D4B7-7C4D-4686-B2B0-A5177EC923E7}"/>
                  </a:ext>
                </a:extLst>
              </p:cNvPr>
              <p:cNvPicPr/>
              <p:nvPr/>
            </p:nvPicPr>
            <p:blipFill>
              <a:blip r:embed="rId7"/>
              <a:stretch>
                <a:fillRect/>
              </a:stretch>
            </p:blipFill>
            <p:spPr>
              <a:xfrm>
                <a:off x="272884" y="1647891"/>
                <a:ext cx="1690560" cy="1368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7" name="Ink 56">
                <a:extLst>
                  <a:ext uri="{FF2B5EF4-FFF2-40B4-BE49-F238E27FC236}">
                    <a16:creationId xmlns:a16="http://schemas.microsoft.com/office/drawing/2014/main" id="{6D24A662-A9D0-41CA-9BD8-F010FAE615D7}"/>
                  </a:ext>
                </a:extLst>
              </p14:cNvPr>
              <p14:cNvContentPartPr/>
              <p14:nvPr/>
            </p14:nvContentPartPr>
            <p14:xfrm>
              <a:off x="348484" y="3277971"/>
              <a:ext cx="1483920" cy="436680"/>
            </p14:xfrm>
          </p:contentPart>
        </mc:Choice>
        <mc:Fallback xmlns="">
          <p:pic>
            <p:nvPicPr>
              <p:cNvPr id="57" name="Ink 56">
                <a:extLst>
                  <a:ext uri="{FF2B5EF4-FFF2-40B4-BE49-F238E27FC236}">
                    <a16:creationId xmlns:a16="http://schemas.microsoft.com/office/drawing/2014/main" id="{6D24A662-A9D0-41CA-9BD8-F010FAE615D7}"/>
                  </a:ext>
                </a:extLst>
              </p:cNvPr>
              <p:cNvPicPr/>
              <p:nvPr/>
            </p:nvPicPr>
            <p:blipFill>
              <a:blip r:embed="rId9"/>
              <a:stretch>
                <a:fillRect/>
              </a:stretch>
            </p:blipFill>
            <p:spPr>
              <a:xfrm>
                <a:off x="339484" y="3268971"/>
                <a:ext cx="150156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a:extLst>
                  <a:ext uri="{FF2B5EF4-FFF2-40B4-BE49-F238E27FC236}">
                    <a16:creationId xmlns:a16="http://schemas.microsoft.com/office/drawing/2014/main" id="{B32E1C9F-1611-49AC-A24B-3B38FF49BDE6}"/>
                  </a:ext>
                </a:extLst>
              </p14:cNvPr>
              <p14:cNvContentPartPr/>
              <p14:nvPr/>
            </p14:nvContentPartPr>
            <p14:xfrm>
              <a:off x="632524" y="3938571"/>
              <a:ext cx="46800" cy="329760"/>
            </p14:xfrm>
          </p:contentPart>
        </mc:Choice>
        <mc:Fallback xmlns="">
          <p:pic>
            <p:nvPicPr>
              <p:cNvPr id="58" name="Ink 57">
                <a:extLst>
                  <a:ext uri="{FF2B5EF4-FFF2-40B4-BE49-F238E27FC236}">
                    <a16:creationId xmlns:a16="http://schemas.microsoft.com/office/drawing/2014/main" id="{B32E1C9F-1611-49AC-A24B-3B38FF49BDE6}"/>
                  </a:ext>
                </a:extLst>
              </p:cNvPr>
              <p:cNvPicPr/>
              <p:nvPr/>
            </p:nvPicPr>
            <p:blipFill>
              <a:blip r:embed="rId11"/>
              <a:stretch>
                <a:fillRect/>
              </a:stretch>
            </p:blipFill>
            <p:spPr>
              <a:xfrm>
                <a:off x="623524" y="3929571"/>
                <a:ext cx="64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Ink 58">
                <a:extLst>
                  <a:ext uri="{FF2B5EF4-FFF2-40B4-BE49-F238E27FC236}">
                    <a16:creationId xmlns:a16="http://schemas.microsoft.com/office/drawing/2014/main" id="{6DD04D96-90FF-4B2D-B895-2AF9E91DB4D5}"/>
                  </a:ext>
                </a:extLst>
              </p14:cNvPr>
              <p14:cNvContentPartPr/>
              <p14:nvPr/>
            </p14:nvContentPartPr>
            <p14:xfrm>
              <a:off x="721084" y="4369131"/>
              <a:ext cx="34920" cy="177120"/>
            </p14:xfrm>
          </p:contentPart>
        </mc:Choice>
        <mc:Fallback xmlns="">
          <p:pic>
            <p:nvPicPr>
              <p:cNvPr id="59" name="Ink 58">
                <a:extLst>
                  <a:ext uri="{FF2B5EF4-FFF2-40B4-BE49-F238E27FC236}">
                    <a16:creationId xmlns:a16="http://schemas.microsoft.com/office/drawing/2014/main" id="{6DD04D96-90FF-4B2D-B895-2AF9E91DB4D5}"/>
                  </a:ext>
                </a:extLst>
              </p:cNvPr>
              <p:cNvPicPr/>
              <p:nvPr/>
            </p:nvPicPr>
            <p:blipFill>
              <a:blip r:embed="rId13"/>
              <a:stretch>
                <a:fillRect/>
              </a:stretch>
            </p:blipFill>
            <p:spPr>
              <a:xfrm>
                <a:off x="712084" y="4360131"/>
                <a:ext cx="52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4" name="Ink 83">
                <a:extLst>
                  <a:ext uri="{FF2B5EF4-FFF2-40B4-BE49-F238E27FC236}">
                    <a16:creationId xmlns:a16="http://schemas.microsoft.com/office/drawing/2014/main" id="{2321DA0F-0159-402B-ADAF-B4436F406B83}"/>
                  </a:ext>
                </a:extLst>
              </p14:cNvPr>
              <p14:cNvContentPartPr/>
              <p14:nvPr/>
            </p14:nvContentPartPr>
            <p14:xfrm>
              <a:off x="60124" y="4751811"/>
              <a:ext cx="2204280" cy="1091160"/>
            </p14:xfrm>
          </p:contentPart>
        </mc:Choice>
        <mc:Fallback xmlns="">
          <p:pic>
            <p:nvPicPr>
              <p:cNvPr id="84" name="Ink 83">
                <a:extLst>
                  <a:ext uri="{FF2B5EF4-FFF2-40B4-BE49-F238E27FC236}">
                    <a16:creationId xmlns:a16="http://schemas.microsoft.com/office/drawing/2014/main" id="{2321DA0F-0159-402B-ADAF-B4436F406B83}"/>
                  </a:ext>
                </a:extLst>
              </p:cNvPr>
              <p:cNvPicPr/>
              <p:nvPr/>
            </p:nvPicPr>
            <p:blipFill>
              <a:blip r:embed="rId15"/>
              <a:stretch>
                <a:fillRect/>
              </a:stretch>
            </p:blipFill>
            <p:spPr>
              <a:xfrm>
                <a:off x="51124" y="4742811"/>
                <a:ext cx="2221920" cy="1108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1" name="Ink 120">
                <a:extLst>
                  <a:ext uri="{FF2B5EF4-FFF2-40B4-BE49-F238E27FC236}">
                    <a16:creationId xmlns:a16="http://schemas.microsoft.com/office/drawing/2014/main" id="{BC8348AC-8662-4A21-84B0-D3DDE849C5BD}"/>
                  </a:ext>
                </a:extLst>
              </p14:cNvPr>
              <p14:cNvContentPartPr/>
              <p14:nvPr/>
            </p14:nvContentPartPr>
            <p14:xfrm>
              <a:off x="8402404" y="473211"/>
              <a:ext cx="3519360" cy="3394440"/>
            </p14:xfrm>
          </p:contentPart>
        </mc:Choice>
        <mc:Fallback xmlns="">
          <p:pic>
            <p:nvPicPr>
              <p:cNvPr id="121" name="Ink 120">
                <a:extLst>
                  <a:ext uri="{FF2B5EF4-FFF2-40B4-BE49-F238E27FC236}">
                    <a16:creationId xmlns:a16="http://schemas.microsoft.com/office/drawing/2014/main" id="{BC8348AC-8662-4A21-84B0-D3DDE849C5BD}"/>
                  </a:ext>
                </a:extLst>
              </p:cNvPr>
              <p:cNvPicPr/>
              <p:nvPr/>
            </p:nvPicPr>
            <p:blipFill>
              <a:blip r:embed="rId17"/>
              <a:stretch>
                <a:fillRect/>
              </a:stretch>
            </p:blipFill>
            <p:spPr>
              <a:xfrm>
                <a:off x="8393404" y="464211"/>
                <a:ext cx="3537000" cy="3412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2" name="Ink 121">
                <a:extLst>
                  <a:ext uri="{FF2B5EF4-FFF2-40B4-BE49-F238E27FC236}">
                    <a16:creationId xmlns:a16="http://schemas.microsoft.com/office/drawing/2014/main" id="{5B52B521-3D89-4211-9135-68831DD7B9E0}"/>
                  </a:ext>
                </a:extLst>
              </p14:cNvPr>
              <p14:cNvContentPartPr/>
              <p14:nvPr/>
            </p14:nvContentPartPr>
            <p14:xfrm>
              <a:off x="5648404" y="2973051"/>
              <a:ext cx="1197360" cy="337680"/>
            </p14:xfrm>
          </p:contentPart>
        </mc:Choice>
        <mc:Fallback xmlns="">
          <p:pic>
            <p:nvPicPr>
              <p:cNvPr id="122" name="Ink 121">
                <a:extLst>
                  <a:ext uri="{FF2B5EF4-FFF2-40B4-BE49-F238E27FC236}">
                    <a16:creationId xmlns:a16="http://schemas.microsoft.com/office/drawing/2014/main" id="{5B52B521-3D89-4211-9135-68831DD7B9E0}"/>
                  </a:ext>
                </a:extLst>
              </p:cNvPr>
              <p:cNvPicPr/>
              <p:nvPr/>
            </p:nvPicPr>
            <p:blipFill>
              <a:blip r:embed="rId19"/>
              <a:stretch>
                <a:fillRect/>
              </a:stretch>
            </p:blipFill>
            <p:spPr>
              <a:xfrm>
                <a:off x="5612404" y="2901051"/>
                <a:ext cx="126900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3" name="Ink 122">
                <a:extLst>
                  <a:ext uri="{FF2B5EF4-FFF2-40B4-BE49-F238E27FC236}">
                    <a16:creationId xmlns:a16="http://schemas.microsoft.com/office/drawing/2014/main" id="{5AC0B068-CA06-4339-8DE7-CFF312F3236F}"/>
                  </a:ext>
                </a:extLst>
              </p14:cNvPr>
              <p14:cNvContentPartPr/>
              <p14:nvPr/>
            </p14:nvContentPartPr>
            <p14:xfrm>
              <a:off x="5369764" y="3684411"/>
              <a:ext cx="1726560" cy="567360"/>
            </p14:xfrm>
          </p:contentPart>
        </mc:Choice>
        <mc:Fallback xmlns="">
          <p:pic>
            <p:nvPicPr>
              <p:cNvPr id="123" name="Ink 122">
                <a:extLst>
                  <a:ext uri="{FF2B5EF4-FFF2-40B4-BE49-F238E27FC236}">
                    <a16:creationId xmlns:a16="http://schemas.microsoft.com/office/drawing/2014/main" id="{5AC0B068-CA06-4339-8DE7-CFF312F3236F}"/>
                  </a:ext>
                </a:extLst>
              </p:cNvPr>
              <p:cNvPicPr/>
              <p:nvPr/>
            </p:nvPicPr>
            <p:blipFill>
              <a:blip r:embed="rId21"/>
              <a:stretch>
                <a:fillRect/>
              </a:stretch>
            </p:blipFill>
            <p:spPr>
              <a:xfrm>
                <a:off x="5333764" y="3612411"/>
                <a:ext cx="179820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3" name="Ink 142">
                <a:extLst>
                  <a:ext uri="{FF2B5EF4-FFF2-40B4-BE49-F238E27FC236}">
                    <a16:creationId xmlns:a16="http://schemas.microsoft.com/office/drawing/2014/main" id="{CA20CD1A-B4FE-42C0-9FC9-0C49879A26C5}"/>
                  </a:ext>
                </a:extLst>
              </p14:cNvPr>
              <p14:cNvContentPartPr/>
              <p14:nvPr/>
            </p14:nvContentPartPr>
            <p14:xfrm>
              <a:off x="2563564" y="5900211"/>
              <a:ext cx="3694680" cy="761040"/>
            </p14:xfrm>
          </p:contentPart>
        </mc:Choice>
        <mc:Fallback xmlns="">
          <p:pic>
            <p:nvPicPr>
              <p:cNvPr id="143" name="Ink 142">
                <a:extLst>
                  <a:ext uri="{FF2B5EF4-FFF2-40B4-BE49-F238E27FC236}">
                    <a16:creationId xmlns:a16="http://schemas.microsoft.com/office/drawing/2014/main" id="{CA20CD1A-B4FE-42C0-9FC9-0C49879A26C5}"/>
                  </a:ext>
                </a:extLst>
              </p:cNvPr>
              <p:cNvPicPr/>
              <p:nvPr/>
            </p:nvPicPr>
            <p:blipFill>
              <a:blip r:embed="rId23"/>
              <a:stretch>
                <a:fillRect/>
              </a:stretch>
            </p:blipFill>
            <p:spPr>
              <a:xfrm>
                <a:off x="2554564" y="5891211"/>
                <a:ext cx="3712320" cy="77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3" name="Ink 152">
                <a:extLst>
                  <a:ext uri="{FF2B5EF4-FFF2-40B4-BE49-F238E27FC236}">
                    <a16:creationId xmlns:a16="http://schemas.microsoft.com/office/drawing/2014/main" id="{691E3026-B7F6-49B2-9D11-FED1E6669EAF}"/>
                  </a:ext>
                </a:extLst>
              </p14:cNvPr>
              <p14:cNvContentPartPr/>
              <p14:nvPr/>
            </p14:nvContentPartPr>
            <p14:xfrm>
              <a:off x="7365604" y="5249691"/>
              <a:ext cx="2439000" cy="518400"/>
            </p14:xfrm>
          </p:contentPart>
        </mc:Choice>
        <mc:Fallback xmlns="">
          <p:pic>
            <p:nvPicPr>
              <p:cNvPr id="153" name="Ink 152">
                <a:extLst>
                  <a:ext uri="{FF2B5EF4-FFF2-40B4-BE49-F238E27FC236}">
                    <a16:creationId xmlns:a16="http://schemas.microsoft.com/office/drawing/2014/main" id="{691E3026-B7F6-49B2-9D11-FED1E6669EAF}"/>
                  </a:ext>
                </a:extLst>
              </p:cNvPr>
              <p:cNvPicPr/>
              <p:nvPr/>
            </p:nvPicPr>
            <p:blipFill>
              <a:blip r:embed="rId25"/>
              <a:stretch>
                <a:fillRect/>
              </a:stretch>
            </p:blipFill>
            <p:spPr>
              <a:xfrm>
                <a:off x="7356604" y="5240691"/>
                <a:ext cx="245664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2" name="Ink 161">
                <a:extLst>
                  <a:ext uri="{FF2B5EF4-FFF2-40B4-BE49-F238E27FC236}">
                    <a16:creationId xmlns:a16="http://schemas.microsoft.com/office/drawing/2014/main" id="{0C28E1A2-6157-499A-8FC5-64A672D5966D}"/>
                  </a:ext>
                </a:extLst>
              </p14:cNvPr>
              <p14:cNvContentPartPr/>
              <p14:nvPr/>
            </p14:nvContentPartPr>
            <p14:xfrm>
              <a:off x="10564204" y="4666491"/>
              <a:ext cx="1511640" cy="1148040"/>
            </p14:xfrm>
          </p:contentPart>
        </mc:Choice>
        <mc:Fallback xmlns="">
          <p:pic>
            <p:nvPicPr>
              <p:cNvPr id="162" name="Ink 161">
                <a:extLst>
                  <a:ext uri="{FF2B5EF4-FFF2-40B4-BE49-F238E27FC236}">
                    <a16:creationId xmlns:a16="http://schemas.microsoft.com/office/drawing/2014/main" id="{0C28E1A2-6157-499A-8FC5-64A672D5966D}"/>
                  </a:ext>
                </a:extLst>
              </p:cNvPr>
              <p:cNvPicPr/>
              <p:nvPr/>
            </p:nvPicPr>
            <p:blipFill>
              <a:blip r:embed="rId27"/>
              <a:stretch>
                <a:fillRect/>
              </a:stretch>
            </p:blipFill>
            <p:spPr>
              <a:xfrm>
                <a:off x="10555204" y="4657491"/>
                <a:ext cx="1529280" cy="1165680"/>
              </a:xfrm>
              <a:prstGeom prst="rect">
                <a:avLst/>
              </a:prstGeom>
            </p:spPr>
          </p:pic>
        </mc:Fallback>
      </mc:AlternateContent>
    </p:spTree>
    <p:extLst>
      <p:ext uri="{BB962C8B-B14F-4D97-AF65-F5344CB8AC3E}">
        <p14:creationId xmlns:p14="http://schemas.microsoft.com/office/powerpoint/2010/main" val="707726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E49C0-87CE-416A-85E6-8841A6390B70}"/>
              </a:ext>
            </a:extLst>
          </p:cNvPr>
          <p:cNvPicPr>
            <a:picLocks noChangeAspect="1"/>
          </p:cNvPicPr>
          <p:nvPr/>
        </p:nvPicPr>
        <p:blipFill>
          <a:blip r:embed="rId2"/>
          <a:stretch>
            <a:fillRect/>
          </a:stretch>
        </p:blipFill>
        <p:spPr>
          <a:xfrm>
            <a:off x="1277007" y="1270224"/>
            <a:ext cx="5502165" cy="5216213"/>
          </a:xfrm>
          <a:prstGeom prst="rect">
            <a:avLst/>
          </a:prstGeom>
        </p:spPr>
      </p:pic>
      <p:pic>
        <p:nvPicPr>
          <p:cNvPr id="3" name="Picture 2">
            <a:extLst>
              <a:ext uri="{FF2B5EF4-FFF2-40B4-BE49-F238E27FC236}">
                <a16:creationId xmlns:a16="http://schemas.microsoft.com/office/drawing/2014/main" id="{8AF4B1CB-F987-4E49-B8E3-1F8C1F60A537}"/>
              </a:ext>
            </a:extLst>
          </p:cNvPr>
          <p:cNvPicPr>
            <a:picLocks noChangeAspect="1"/>
          </p:cNvPicPr>
          <p:nvPr/>
        </p:nvPicPr>
        <p:blipFill>
          <a:blip r:embed="rId3"/>
          <a:stretch>
            <a:fillRect/>
          </a:stretch>
        </p:blipFill>
        <p:spPr>
          <a:xfrm>
            <a:off x="7829817" y="3917744"/>
            <a:ext cx="4081077" cy="2573825"/>
          </a:xfrm>
          <a:prstGeom prst="rect">
            <a:avLst/>
          </a:prstGeom>
        </p:spPr>
      </p:pic>
      <p:pic>
        <p:nvPicPr>
          <p:cNvPr id="10" name="Picture 9">
            <a:extLst>
              <a:ext uri="{FF2B5EF4-FFF2-40B4-BE49-F238E27FC236}">
                <a16:creationId xmlns:a16="http://schemas.microsoft.com/office/drawing/2014/main" id="{D8517947-8A76-4B22-8E28-A5651B6EC48C}"/>
              </a:ext>
            </a:extLst>
          </p:cNvPr>
          <p:cNvPicPr>
            <a:picLocks noChangeAspect="1"/>
          </p:cNvPicPr>
          <p:nvPr/>
        </p:nvPicPr>
        <p:blipFill>
          <a:blip r:embed="rId4"/>
          <a:stretch>
            <a:fillRect/>
          </a:stretch>
        </p:blipFill>
        <p:spPr>
          <a:xfrm>
            <a:off x="7829818" y="1270224"/>
            <a:ext cx="4081076" cy="2471364"/>
          </a:xfrm>
          <a:prstGeom prst="rect">
            <a:avLst/>
          </a:prstGeom>
        </p:spPr>
      </p:pic>
      <p:sp>
        <p:nvSpPr>
          <p:cNvPr id="4" name="Title 3">
            <a:extLst>
              <a:ext uri="{FF2B5EF4-FFF2-40B4-BE49-F238E27FC236}">
                <a16:creationId xmlns:a16="http://schemas.microsoft.com/office/drawing/2014/main" id="{2204F1AB-AD39-40D0-A368-167BD3358EFC}"/>
              </a:ext>
            </a:extLst>
          </p:cNvPr>
          <p:cNvSpPr>
            <a:spLocks noGrp="1"/>
          </p:cNvSpPr>
          <p:nvPr>
            <p:ph type="title"/>
          </p:nvPr>
        </p:nvSpPr>
        <p:spPr/>
        <p:txBody>
          <a:bodyPr/>
          <a:lstStyle/>
          <a:p>
            <a:r>
              <a:rPr lang="en-IN" dirty="0"/>
              <a:t>Properties of Graphs</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4455384-259A-4398-8095-7598E0A2D966}"/>
                  </a:ext>
                </a:extLst>
              </p14:cNvPr>
              <p14:cNvContentPartPr/>
              <p14:nvPr/>
            </p14:nvContentPartPr>
            <p14:xfrm>
              <a:off x="5636164" y="1107171"/>
              <a:ext cx="1058040" cy="511560"/>
            </p14:xfrm>
          </p:contentPart>
        </mc:Choice>
        <mc:Fallback xmlns="">
          <p:pic>
            <p:nvPicPr>
              <p:cNvPr id="7" name="Ink 6">
                <a:extLst>
                  <a:ext uri="{FF2B5EF4-FFF2-40B4-BE49-F238E27FC236}">
                    <a16:creationId xmlns:a16="http://schemas.microsoft.com/office/drawing/2014/main" id="{34455384-259A-4398-8095-7598E0A2D966}"/>
                  </a:ext>
                </a:extLst>
              </p:cNvPr>
              <p:cNvPicPr/>
              <p:nvPr/>
            </p:nvPicPr>
            <p:blipFill>
              <a:blip r:embed="rId6"/>
              <a:stretch>
                <a:fillRect/>
              </a:stretch>
            </p:blipFill>
            <p:spPr>
              <a:xfrm>
                <a:off x="5627164" y="1098171"/>
                <a:ext cx="107568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FCF35771-2191-4E76-88B2-4CEBDF1C4D5E}"/>
                  </a:ext>
                </a:extLst>
              </p14:cNvPr>
              <p14:cNvContentPartPr/>
              <p14:nvPr/>
            </p14:nvContentPartPr>
            <p14:xfrm>
              <a:off x="4406044" y="2635731"/>
              <a:ext cx="4974120" cy="2927520"/>
            </p14:xfrm>
          </p:contentPart>
        </mc:Choice>
        <mc:Fallback xmlns="">
          <p:pic>
            <p:nvPicPr>
              <p:cNvPr id="37" name="Ink 36">
                <a:extLst>
                  <a:ext uri="{FF2B5EF4-FFF2-40B4-BE49-F238E27FC236}">
                    <a16:creationId xmlns:a16="http://schemas.microsoft.com/office/drawing/2014/main" id="{FCF35771-2191-4E76-88B2-4CEBDF1C4D5E}"/>
                  </a:ext>
                </a:extLst>
              </p:cNvPr>
              <p:cNvPicPr/>
              <p:nvPr/>
            </p:nvPicPr>
            <p:blipFill>
              <a:blip r:embed="rId19"/>
              <a:stretch>
                <a:fillRect/>
              </a:stretch>
            </p:blipFill>
            <p:spPr>
              <a:xfrm>
                <a:off x="4397044" y="2626731"/>
                <a:ext cx="4991760" cy="2945160"/>
              </a:xfrm>
              <a:prstGeom prst="rect">
                <a:avLst/>
              </a:prstGeom>
            </p:spPr>
          </p:pic>
        </mc:Fallback>
      </mc:AlternateContent>
    </p:spTree>
    <p:extLst>
      <p:ext uri="{BB962C8B-B14F-4D97-AF65-F5344CB8AC3E}">
        <p14:creationId xmlns:p14="http://schemas.microsoft.com/office/powerpoint/2010/main" val="104650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77C47F-0F33-4881-93EB-64BA64ABC250}"/>
              </a:ext>
            </a:extLst>
          </p:cNvPr>
          <p:cNvPicPr>
            <a:picLocks noChangeAspect="1"/>
          </p:cNvPicPr>
          <p:nvPr/>
        </p:nvPicPr>
        <p:blipFill>
          <a:blip r:embed="rId2"/>
          <a:stretch>
            <a:fillRect/>
          </a:stretch>
        </p:blipFill>
        <p:spPr>
          <a:xfrm>
            <a:off x="4081965" y="1270225"/>
            <a:ext cx="4882398" cy="2842431"/>
          </a:xfrm>
          <a:prstGeom prst="rect">
            <a:avLst/>
          </a:prstGeom>
        </p:spPr>
      </p:pic>
      <p:sp>
        <p:nvSpPr>
          <p:cNvPr id="2" name="Title 1">
            <a:extLst>
              <a:ext uri="{FF2B5EF4-FFF2-40B4-BE49-F238E27FC236}">
                <a16:creationId xmlns:a16="http://schemas.microsoft.com/office/drawing/2014/main" id="{32269379-21FD-4E85-8FA3-E1731D340EFF}"/>
              </a:ext>
            </a:extLst>
          </p:cNvPr>
          <p:cNvSpPr>
            <a:spLocks noGrp="1"/>
          </p:cNvSpPr>
          <p:nvPr>
            <p:ph type="title"/>
          </p:nvPr>
        </p:nvSpPr>
        <p:spPr/>
        <p:txBody>
          <a:bodyPr/>
          <a:lstStyle/>
          <a:p>
            <a:r>
              <a:rPr lang="en-IN" dirty="0"/>
              <a:t>Properties of Graphs</a:t>
            </a:r>
          </a:p>
        </p:txBody>
      </p:sp>
    </p:spTree>
    <p:extLst>
      <p:ext uri="{BB962C8B-B14F-4D97-AF65-F5344CB8AC3E}">
        <p14:creationId xmlns:p14="http://schemas.microsoft.com/office/powerpoint/2010/main" val="726317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Table</a:t>
            </a:r>
          </a:p>
        </p:txBody>
      </p:sp>
      <p:pic>
        <p:nvPicPr>
          <p:cNvPr id="3" name="Picture 2">
            <a:extLst>
              <a:ext uri="{FF2B5EF4-FFF2-40B4-BE49-F238E27FC236}">
                <a16:creationId xmlns:a16="http://schemas.microsoft.com/office/drawing/2014/main" id="{54A69144-29F5-4A72-8187-0A13A6EDCB93}"/>
              </a:ext>
            </a:extLst>
          </p:cNvPr>
          <p:cNvPicPr>
            <a:picLocks noChangeAspect="1"/>
          </p:cNvPicPr>
          <p:nvPr/>
        </p:nvPicPr>
        <p:blipFill>
          <a:blip r:embed="rId2"/>
          <a:stretch>
            <a:fillRect/>
          </a:stretch>
        </p:blipFill>
        <p:spPr>
          <a:xfrm>
            <a:off x="1818453" y="1270225"/>
            <a:ext cx="8555093" cy="5073967"/>
          </a:xfrm>
          <a:prstGeom prst="rect">
            <a:avLst/>
          </a:prstGeom>
        </p:spPr>
      </p:pic>
      <p:sp>
        <p:nvSpPr>
          <p:cNvPr id="2" name="Title 1">
            <a:extLst>
              <a:ext uri="{FF2B5EF4-FFF2-40B4-BE49-F238E27FC236}">
                <a16:creationId xmlns:a16="http://schemas.microsoft.com/office/drawing/2014/main" id="{B782F012-75E6-4DF8-8B13-6E6839382237}"/>
              </a:ext>
            </a:extLst>
          </p:cNvPr>
          <p:cNvSpPr>
            <a:spLocks noGrp="1"/>
          </p:cNvSpPr>
          <p:nvPr>
            <p:ph type="title"/>
          </p:nvPr>
        </p:nvSpPr>
        <p:spPr/>
        <p:txBody>
          <a:bodyPr/>
          <a:lstStyle/>
          <a:p>
            <a:r>
              <a:rPr lang="en-IN" dirty="0"/>
              <a:t>Classification of Graphs</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400FD564-D2FF-4C7D-B593-466102196905}"/>
                  </a:ext>
                </a:extLst>
              </p14:cNvPr>
              <p14:cNvContentPartPr/>
              <p14:nvPr/>
            </p14:nvContentPartPr>
            <p14:xfrm>
              <a:off x="4227844" y="4347171"/>
              <a:ext cx="158760" cy="137520"/>
            </p14:xfrm>
          </p:contentPart>
        </mc:Choice>
        <mc:Fallback xmlns="">
          <p:pic>
            <p:nvPicPr>
              <p:cNvPr id="14" name="Ink 13">
                <a:extLst>
                  <a:ext uri="{FF2B5EF4-FFF2-40B4-BE49-F238E27FC236}">
                    <a16:creationId xmlns:a16="http://schemas.microsoft.com/office/drawing/2014/main" id="{400FD564-D2FF-4C7D-B593-466102196905}"/>
                  </a:ext>
                </a:extLst>
              </p:cNvPr>
              <p:cNvPicPr/>
              <p:nvPr/>
            </p:nvPicPr>
            <p:blipFill>
              <a:blip r:embed="rId4"/>
              <a:stretch>
                <a:fillRect/>
              </a:stretch>
            </p:blipFill>
            <p:spPr>
              <a:xfrm>
                <a:off x="4218844" y="4338171"/>
                <a:ext cx="176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10A89F9-5653-4F79-ABA9-A20E3606044A}"/>
                  </a:ext>
                </a:extLst>
              </p14:cNvPr>
              <p14:cNvContentPartPr/>
              <p14:nvPr/>
            </p14:nvContentPartPr>
            <p14:xfrm>
              <a:off x="3931924" y="4476051"/>
              <a:ext cx="322200" cy="363960"/>
            </p14:xfrm>
          </p:contentPart>
        </mc:Choice>
        <mc:Fallback xmlns="">
          <p:pic>
            <p:nvPicPr>
              <p:cNvPr id="15" name="Ink 14">
                <a:extLst>
                  <a:ext uri="{FF2B5EF4-FFF2-40B4-BE49-F238E27FC236}">
                    <a16:creationId xmlns:a16="http://schemas.microsoft.com/office/drawing/2014/main" id="{510A89F9-5653-4F79-ABA9-A20E3606044A}"/>
                  </a:ext>
                </a:extLst>
              </p:cNvPr>
              <p:cNvPicPr/>
              <p:nvPr/>
            </p:nvPicPr>
            <p:blipFill>
              <a:blip r:embed="rId6"/>
              <a:stretch>
                <a:fillRect/>
              </a:stretch>
            </p:blipFill>
            <p:spPr>
              <a:xfrm>
                <a:off x="3922924" y="4467051"/>
                <a:ext cx="339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1E7E07-C7D2-4B11-8FF2-225CB81AE9CA}"/>
                  </a:ext>
                </a:extLst>
              </p14:cNvPr>
              <p14:cNvContentPartPr/>
              <p14:nvPr/>
            </p14:nvContentPartPr>
            <p14:xfrm>
              <a:off x="4263844" y="4524291"/>
              <a:ext cx="195840" cy="322560"/>
            </p14:xfrm>
          </p:contentPart>
        </mc:Choice>
        <mc:Fallback xmlns="">
          <p:pic>
            <p:nvPicPr>
              <p:cNvPr id="16" name="Ink 15">
                <a:extLst>
                  <a:ext uri="{FF2B5EF4-FFF2-40B4-BE49-F238E27FC236}">
                    <a16:creationId xmlns:a16="http://schemas.microsoft.com/office/drawing/2014/main" id="{CE1E7E07-C7D2-4B11-8FF2-225CB81AE9CA}"/>
                  </a:ext>
                </a:extLst>
              </p:cNvPr>
              <p:cNvPicPr/>
              <p:nvPr/>
            </p:nvPicPr>
            <p:blipFill>
              <a:blip r:embed="rId8"/>
              <a:stretch>
                <a:fillRect/>
              </a:stretch>
            </p:blipFill>
            <p:spPr>
              <a:xfrm>
                <a:off x="4254844" y="4515291"/>
                <a:ext cx="2134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6462221D-3A83-4DEB-AD0C-C8DD0304484D}"/>
                  </a:ext>
                </a:extLst>
              </p14:cNvPr>
              <p14:cNvContentPartPr/>
              <p14:nvPr/>
            </p14:nvContentPartPr>
            <p14:xfrm>
              <a:off x="4382644" y="4465251"/>
              <a:ext cx="477360" cy="375120"/>
            </p14:xfrm>
          </p:contentPart>
        </mc:Choice>
        <mc:Fallback xmlns="">
          <p:pic>
            <p:nvPicPr>
              <p:cNvPr id="17" name="Ink 16">
                <a:extLst>
                  <a:ext uri="{FF2B5EF4-FFF2-40B4-BE49-F238E27FC236}">
                    <a16:creationId xmlns:a16="http://schemas.microsoft.com/office/drawing/2014/main" id="{6462221D-3A83-4DEB-AD0C-C8DD0304484D}"/>
                  </a:ext>
                </a:extLst>
              </p:cNvPr>
              <p:cNvPicPr/>
              <p:nvPr/>
            </p:nvPicPr>
            <p:blipFill>
              <a:blip r:embed="rId10"/>
              <a:stretch>
                <a:fillRect/>
              </a:stretch>
            </p:blipFill>
            <p:spPr>
              <a:xfrm>
                <a:off x="4373644" y="4456251"/>
                <a:ext cx="4950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5E5CB292-1C48-45B0-8679-DAB3E5D2CE99}"/>
                  </a:ext>
                </a:extLst>
              </p14:cNvPr>
              <p14:cNvContentPartPr/>
              <p14:nvPr/>
            </p14:nvContentPartPr>
            <p14:xfrm>
              <a:off x="7873204" y="4635531"/>
              <a:ext cx="183960" cy="184680"/>
            </p14:xfrm>
          </p:contentPart>
        </mc:Choice>
        <mc:Fallback xmlns="">
          <p:pic>
            <p:nvPicPr>
              <p:cNvPr id="18" name="Ink 17">
                <a:extLst>
                  <a:ext uri="{FF2B5EF4-FFF2-40B4-BE49-F238E27FC236}">
                    <a16:creationId xmlns:a16="http://schemas.microsoft.com/office/drawing/2014/main" id="{5E5CB292-1C48-45B0-8679-DAB3E5D2CE99}"/>
                  </a:ext>
                </a:extLst>
              </p:cNvPr>
              <p:cNvPicPr/>
              <p:nvPr/>
            </p:nvPicPr>
            <p:blipFill>
              <a:blip r:embed="rId12"/>
              <a:stretch>
                <a:fillRect/>
              </a:stretch>
            </p:blipFill>
            <p:spPr>
              <a:xfrm>
                <a:off x="7864204" y="4626531"/>
                <a:ext cx="2016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2497C104-05BE-414A-B1F6-A34ED6AD92ED}"/>
                  </a:ext>
                </a:extLst>
              </p14:cNvPr>
              <p14:cNvContentPartPr/>
              <p14:nvPr/>
            </p14:nvContentPartPr>
            <p14:xfrm>
              <a:off x="7718404" y="4827771"/>
              <a:ext cx="189720" cy="294480"/>
            </p14:xfrm>
          </p:contentPart>
        </mc:Choice>
        <mc:Fallback xmlns="">
          <p:pic>
            <p:nvPicPr>
              <p:cNvPr id="19" name="Ink 18">
                <a:extLst>
                  <a:ext uri="{FF2B5EF4-FFF2-40B4-BE49-F238E27FC236}">
                    <a16:creationId xmlns:a16="http://schemas.microsoft.com/office/drawing/2014/main" id="{2497C104-05BE-414A-B1F6-A34ED6AD92ED}"/>
                  </a:ext>
                </a:extLst>
              </p:cNvPr>
              <p:cNvPicPr/>
              <p:nvPr/>
            </p:nvPicPr>
            <p:blipFill>
              <a:blip r:embed="rId14"/>
              <a:stretch>
                <a:fillRect/>
              </a:stretch>
            </p:blipFill>
            <p:spPr>
              <a:xfrm>
                <a:off x="7709404" y="4818771"/>
                <a:ext cx="207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3199B695-B3ED-45B1-876E-517EBC7C4B01}"/>
                  </a:ext>
                </a:extLst>
              </p14:cNvPr>
              <p14:cNvContentPartPr/>
              <p14:nvPr/>
            </p14:nvContentPartPr>
            <p14:xfrm>
              <a:off x="8019364" y="4829931"/>
              <a:ext cx="223920" cy="235800"/>
            </p14:xfrm>
          </p:contentPart>
        </mc:Choice>
        <mc:Fallback xmlns="">
          <p:pic>
            <p:nvPicPr>
              <p:cNvPr id="20" name="Ink 19">
                <a:extLst>
                  <a:ext uri="{FF2B5EF4-FFF2-40B4-BE49-F238E27FC236}">
                    <a16:creationId xmlns:a16="http://schemas.microsoft.com/office/drawing/2014/main" id="{3199B695-B3ED-45B1-876E-517EBC7C4B01}"/>
                  </a:ext>
                </a:extLst>
              </p:cNvPr>
              <p:cNvPicPr/>
              <p:nvPr/>
            </p:nvPicPr>
            <p:blipFill>
              <a:blip r:embed="rId16"/>
              <a:stretch>
                <a:fillRect/>
              </a:stretch>
            </p:blipFill>
            <p:spPr>
              <a:xfrm>
                <a:off x="8010364" y="4820931"/>
                <a:ext cx="241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89F6E755-7D8D-436A-B48A-3CB9512C673B}"/>
                  </a:ext>
                </a:extLst>
              </p14:cNvPr>
              <p14:cNvContentPartPr/>
              <p14:nvPr/>
            </p14:nvContentPartPr>
            <p14:xfrm>
              <a:off x="169204" y="1231731"/>
              <a:ext cx="136440" cy="158040"/>
            </p14:xfrm>
          </p:contentPart>
        </mc:Choice>
        <mc:Fallback xmlns="">
          <p:pic>
            <p:nvPicPr>
              <p:cNvPr id="21" name="Ink 20">
                <a:extLst>
                  <a:ext uri="{FF2B5EF4-FFF2-40B4-BE49-F238E27FC236}">
                    <a16:creationId xmlns:a16="http://schemas.microsoft.com/office/drawing/2014/main" id="{89F6E755-7D8D-436A-B48A-3CB9512C673B}"/>
                  </a:ext>
                </a:extLst>
              </p:cNvPr>
              <p:cNvPicPr/>
              <p:nvPr/>
            </p:nvPicPr>
            <p:blipFill>
              <a:blip r:embed="rId18"/>
              <a:stretch>
                <a:fillRect/>
              </a:stretch>
            </p:blipFill>
            <p:spPr>
              <a:xfrm>
                <a:off x="160204" y="1222731"/>
                <a:ext cx="1540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15CC2928-59C8-45C0-B1C5-71AAE714B3B2}"/>
                  </a:ext>
                </a:extLst>
              </p14:cNvPr>
              <p14:cNvContentPartPr/>
              <p14:nvPr/>
            </p14:nvContentPartPr>
            <p14:xfrm>
              <a:off x="-48596" y="1097811"/>
              <a:ext cx="451440" cy="446760"/>
            </p14:xfrm>
          </p:contentPart>
        </mc:Choice>
        <mc:Fallback xmlns="">
          <p:pic>
            <p:nvPicPr>
              <p:cNvPr id="22" name="Ink 21">
                <a:extLst>
                  <a:ext uri="{FF2B5EF4-FFF2-40B4-BE49-F238E27FC236}">
                    <a16:creationId xmlns:a16="http://schemas.microsoft.com/office/drawing/2014/main" id="{15CC2928-59C8-45C0-B1C5-71AAE714B3B2}"/>
                  </a:ext>
                </a:extLst>
              </p:cNvPr>
              <p:cNvPicPr/>
              <p:nvPr/>
            </p:nvPicPr>
            <p:blipFill>
              <a:blip r:embed="rId20"/>
              <a:stretch>
                <a:fillRect/>
              </a:stretch>
            </p:blipFill>
            <p:spPr>
              <a:xfrm>
                <a:off x="-57596" y="1088811"/>
                <a:ext cx="4690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A89A2431-523C-44D9-BE09-ADF842863FFB}"/>
                  </a:ext>
                </a:extLst>
              </p14:cNvPr>
              <p14:cNvContentPartPr/>
              <p14:nvPr/>
            </p14:nvContentPartPr>
            <p14:xfrm>
              <a:off x="646924" y="1118331"/>
              <a:ext cx="252360" cy="303480"/>
            </p14:xfrm>
          </p:contentPart>
        </mc:Choice>
        <mc:Fallback xmlns="">
          <p:pic>
            <p:nvPicPr>
              <p:cNvPr id="23" name="Ink 22">
                <a:extLst>
                  <a:ext uri="{FF2B5EF4-FFF2-40B4-BE49-F238E27FC236}">
                    <a16:creationId xmlns:a16="http://schemas.microsoft.com/office/drawing/2014/main" id="{A89A2431-523C-44D9-BE09-ADF842863FFB}"/>
                  </a:ext>
                </a:extLst>
              </p:cNvPr>
              <p:cNvPicPr/>
              <p:nvPr/>
            </p:nvPicPr>
            <p:blipFill>
              <a:blip r:embed="rId22"/>
              <a:stretch>
                <a:fillRect/>
              </a:stretch>
            </p:blipFill>
            <p:spPr>
              <a:xfrm>
                <a:off x="637924" y="1109331"/>
                <a:ext cx="2700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F2820793-E362-4D7D-A86F-25619F70E9DC}"/>
                  </a:ext>
                </a:extLst>
              </p14:cNvPr>
              <p14:cNvContentPartPr/>
              <p14:nvPr/>
            </p14:nvContentPartPr>
            <p14:xfrm>
              <a:off x="651964" y="1216611"/>
              <a:ext cx="221760" cy="21600"/>
            </p14:xfrm>
          </p:contentPart>
        </mc:Choice>
        <mc:Fallback xmlns="">
          <p:pic>
            <p:nvPicPr>
              <p:cNvPr id="24" name="Ink 23">
                <a:extLst>
                  <a:ext uri="{FF2B5EF4-FFF2-40B4-BE49-F238E27FC236}">
                    <a16:creationId xmlns:a16="http://schemas.microsoft.com/office/drawing/2014/main" id="{F2820793-E362-4D7D-A86F-25619F70E9DC}"/>
                  </a:ext>
                </a:extLst>
              </p:cNvPr>
              <p:cNvPicPr/>
              <p:nvPr/>
            </p:nvPicPr>
            <p:blipFill>
              <a:blip r:embed="rId24"/>
              <a:stretch>
                <a:fillRect/>
              </a:stretch>
            </p:blipFill>
            <p:spPr>
              <a:xfrm>
                <a:off x="642964" y="1207611"/>
                <a:ext cx="239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D40A0C18-D6AA-4A9E-819A-5034E910964C}"/>
                  </a:ext>
                </a:extLst>
              </p14:cNvPr>
              <p14:cNvContentPartPr/>
              <p14:nvPr/>
            </p14:nvContentPartPr>
            <p14:xfrm>
              <a:off x="919084" y="1223091"/>
              <a:ext cx="123120" cy="128520"/>
            </p14:xfrm>
          </p:contentPart>
        </mc:Choice>
        <mc:Fallback xmlns="">
          <p:pic>
            <p:nvPicPr>
              <p:cNvPr id="25" name="Ink 24">
                <a:extLst>
                  <a:ext uri="{FF2B5EF4-FFF2-40B4-BE49-F238E27FC236}">
                    <a16:creationId xmlns:a16="http://schemas.microsoft.com/office/drawing/2014/main" id="{D40A0C18-D6AA-4A9E-819A-5034E910964C}"/>
                  </a:ext>
                </a:extLst>
              </p:cNvPr>
              <p:cNvPicPr/>
              <p:nvPr/>
            </p:nvPicPr>
            <p:blipFill>
              <a:blip r:embed="rId26"/>
              <a:stretch>
                <a:fillRect/>
              </a:stretch>
            </p:blipFill>
            <p:spPr>
              <a:xfrm>
                <a:off x="910084" y="1214091"/>
                <a:ext cx="140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29E15C9-6B2E-4E62-AC92-F57F21052E81}"/>
                  </a:ext>
                </a:extLst>
              </p14:cNvPr>
              <p14:cNvContentPartPr/>
              <p14:nvPr/>
            </p14:nvContentPartPr>
            <p14:xfrm>
              <a:off x="1041844" y="1212291"/>
              <a:ext cx="337320" cy="491760"/>
            </p14:xfrm>
          </p:contentPart>
        </mc:Choice>
        <mc:Fallback xmlns="">
          <p:pic>
            <p:nvPicPr>
              <p:cNvPr id="26" name="Ink 25">
                <a:extLst>
                  <a:ext uri="{FF2B5EF4-FFF2-40B4-BE49-F238E27FC236}">
                    <a16:creationId xmlns:a16="http://schemas.microsoft.com/office/drawing/2014/main" id="{A29E15C9-6B2E-4E62-AC92-F57F21052E81}"/>
                  </a:ext>
                </a:extLst>
              </p:cNvPr>
              <p:cNvPicPr/>
              <p:nvPr/>
            </p:nvPicPr>
            <p:blipFill>
              <a:blip r:embed="rId28"/>
              <a:stretch>
                <a:fillRect/>
              </a:stretch>
            </p:blipFill>
            <p:spPr>
              <a:xfrm>
                <a:off x="1032844" y="1203291"/>
                <a:ext cx="3549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61E6C8E3-FA2D-4CED-AED4-833BCF64F70B}"/>
                  </a:ext>
                </a:extLst>
              </p14:cNvPr>
              <p14:cNvContentPartPr/>
              <p14:nvPr/>
            </p14:nvContentPartPr>
            <p14:xfrm>
              <a:off x="1660684" y="1083051"/>
              <a:ext cx="194760" cy="241560"/>
            </p14:xfrm>
          </p:contentPart>
        </mc:Choice>
        <mc:Fallback xmlns="">
          <p:pic>
            <p:nvPicPr>
              <p:cNvPr id="27" name="Ink 26">
                <a:extLst>
                  <a:ext uri="{FF2B5EF4-FFF2-40B4-BE49-F238E27FC236}">
                    <a16:creationId xmlns:a16="http://schemas.microsoft.com/office/drawing/2014/main" id="{61E6C8E3-FA2D-4CED-AED4-833BCF64F70B}"/>
                  </a:ext>
                </a:extLst>
              </p:cNvPr>
              <p:cNvPicPr/>
              <p:nvPr/>
            </p:nvPicPr>
            <p:blipFill>
              <a:blip r:embed="rId30"/>
              <a:stretch>
                <a:fillRect/>
              </a:stretch>
            </p:blipFill>
            <p:spPr>
              <a:xfrm>
                <a:off x="1651684" y="1074051"/>
                <a:ext cx="2124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CFA1E60A-14E6-458F-AACF-8CCCC0F8B84C}"/>
                  </a:ext>
                </a:extLst>
              </p14:cNvPr>
              <p14:cNvContentPartPr/>
              <p14:nvPr/>
            </p14:nvContentPartPr>
            <p14:xfrm>
              <a:off x="1927804" y="1086291"/>
              <a:ext cx="139320" cy="235080"/>
            </p14:xfrm>
          </p:contentPart>
        </mc:Choice>
        <mc:Fallback xmlns="">
          <p:pic>
            <p:nvPicPr>
              <p:cNvPr id="28" name="Ink 27">
                <a:extLst>
                  <a:ext uri="{FF2B5EF4-FFF2-40B4-BE49-F238E27FC236}">
                    <a16:creationId xmlns:a16="http://schemas.microsoft.com/office/drawing/2014/main" id="{CFA1E60A-14E6-458F-AACF-8CCCC0F8B84C}"/>
                  </a:ext>
                </a:extLst>
              </p:cNvPr>
              <p:cNvPicPr/>
              <p:nvPr/>
            </p:nvPicPr>
            <p:blipFill>
              <a:blip r:embed="rId32"/>
              <a:stretch>
                <a:fillRect/>
              </a:stretch>
            </p:blipFill>
            <p:spPr>
              <a:xfrm>
                <a:off x="1918804" y="1077291"/>
                <a:ext cx="1569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5E46D0E8-77FF-4279-B42E-232FD6127F86}"/>
                  </a:ext>
                </a:extLst>
              </p14:cNvPr>
              <p14:cNvContentPartPr/>
              <p14:nvPr/>
            </p14:nvContentPartPr>
            <p14:xfrm>
              <a:off x="1928164" y="1234971"/>
              <a:ext cx="171000" cy="11520"/>
            </p14:xfrm>
          </p:contentPart>
        </mc:Choice>
        <mc:Fallback xmlns="">
          <p:pic>
            <p:nvPicPr>
              <p:cNvPr id="29" name="Ink 28">
                <a:extLst>
                  <a:ext uri="{FF2B5EF4-FFF2-40B4-BE49-F238E27FC236}">
                    <a16:creationId xmlns:a16="http://schemas.microsoft.com/office/drawing/2014/main" id="{5E46D0E8-77FF-4279-B42E-232FD6127F86}"/>
                  </a:ext>
                </a:extLst>
              </p:cNvPr>
              <p:cNvPicPr/>
              <p:nvPr/>
            </p:nvPicPr>
            <p:blipFill>
              <a:blip r:embed="rId34"/>
              <a:stretch>
                <a:fillRect/>
              </a:stretch>
            </p:blipFill>
            <p:spPr>
              <a:xfrm>
                <a:off x="1919164" y="1225971"/>
                <a:ext cx="1886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D58DAB07-BB62-493D-8D13-B69F3AC08314}"/>
                  </a:ext>
                </a:extLst>
              </p14:cNvPr>
              <p14:cNvContentPartPr/>
              <p14:nvPr/>
            </p14:nvContentPartPr>
            <p14:xfrm>
              <a:off x="2199604" y="1085931"/>
              <a:ext cx="259920" cy="373680"/>
            </p14:xfrm>
          </p:contentPart>
        </mc:Choice>
        <mc:Fallback xmlns="">
          <p:pic>
            <p:nvPicPr>
              <p:cNvPr id="30" name="Ink 29">
                <a:extLst>
                  <a:ext uri="{FF2B5EF4-FFF2-40B4-BE49-F238E27FC236}">
                    <a16:creationId xmlns:a16="http://schemas.microsoft.com/office/drawing/2014/main" id="{D58DAB07-BB62-493D-8D13-B69F3AC08314}"/>
                  </a:ext>
                </a:extLst>
              </p:cNvPr>
              <p:cNvPicPr/>
              <p:nvPr/>
            </p:nvPicPr>
            <p:blipFill>
              <a:blip r:embed="rId36"/>
              <a:stretch>
                <a:fillRect/>
              </a:stretch>
            </p:blipFill>
            <p:spPr>
              <a:xfrm>
                <a:off x="2190604" y="1076931"/>
                <a:ext cx="2775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4E929119-28B3-4E25-BBC0-8714F1822614}"/>
                  </a:ext>
                </a:extLst>
              </p14:cNvPr>
              <p14:cNvContentPartPr/>
              <p14:nvPr/>
            </p14:nvContentPartPr>
            <p14:xfrm>
              <a:off x="2866684" y="1173051"/>
              <a:ext cx="177120" cy="137520"/>
            </p14:xfrm>
          </p:contentPart>
        </mc:Choice>
        <mc:Fallback xmlns="">
          <p:pic>
            <p:nvPicPr>
              <p:cNvPr id="31" name="Ink 30">
                <a:extLst>
                  <a:ext uri="{FF2B5EF4-FFF2-40B4-BE49-F238E27FC236}">
                    <a16:creationId xmlns:a16="http://schemas.microsoft.com/office/drawing/2014/main" id="{4E929119-28B3-4E25-BBC0-8714F1822614}"/>
                  </a:ext>
                </a:extLst>
              </p:cNvPr>
              <p:cNvPicPr/>
              <p:nvPr/>
            </p:nvPicPr>
            <p:blipFill>
              <a:blip r:embed="rId38"/>
              <a:stretch>
                <a:fillRect/>
              </a:stretch>
            </p:blipFill>
            <p:spPr>
              <a:xfrm>
                <a:off x="2857684" y="1164051"/>
                <a:ext cx="194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CD47AEA1-BF67-4C65-B43E-49C8B8674006}"/>
                  </a:ext>
                </a:extLst>
              </p14:cNvPr>
              <p14:cNvContentPartPr/>
              <p14:nvPr/>
            </p14:nvContentPartPr>
            <p14:xfrm>
              <a:off x="2803324" y="1044531"/>
              <a:ext cx="95400" cy="45720"/>
            </p14:xfrm>
          </p:contentPart>
        </mc:Choice>
        <mc:Fallback xmlns="">
          <p:pic>
            <p:nvPicPr>
              <p:cNvPr id="32" name="Ink 31">
                <a:extLst>
                  <a:ext uri="{FF2B5EF4-FFF2-40B4-BE49-F238E27FC236}">
                    <a16:creationId xmlns:a16="http://schemas.microsoft.com/office/drawing/2014/main" id="{CD47AEA1-BF67-4C65-B43E-49C8B8674006}"/>
                  </a:ext>
                </a:extLst>
              </p:cNvPr>
              <p:cNvPicPr/>
              <p:nvPr/>
            </p:nvPicPr>
            <p:blipFill>
              <a:blip r:embed="rId40"/>
              <a:stretch>
                <a:fillRect/>
              </a:stretch>
            </p:blipFill>
            <p:spPr>
              <a:xfrm>
                <a:off x="2794324" y="1035531"/>
                <a:ext cx="11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0D527674-7E94-40B7-888D-6CEEFFED87FE}"/>
                  </a:ext>
                </a:extLst>
              </p14:cNvPr>
              <p14:cNvContentPartPr/>
              <p14:nvPr/>
            </p14:nvContentPartPr>
            <p14:xfrm>
              <a:off x="3359164" y="1152531"/>
              <a:ext cx="220320" cy="91800"/>
            </p14:xfrm>
          </p:contentPart>
        </mc:Choice>
        <mc:Fallback xmlns="">
          <p:pic>
            <p:nvPicPr>
              <p:cNvPr id="33" name="Ink 32">
                <a:extLst>
                  <a:ext uri="{FF2B5EF4-FFF2-40B4-BE49-F238E27FC236}">
                    <a16:creationId xmlns:a16="http://schemas.microsoft.com/office/drawing/2014/main" id="{0D527674-7E94-40B7-888D-6CEEFFED87FE}"/>
                  </a:ext>
                </a:extLst>
              </p:cNvPr>
              <p:cNvPicPr/>
              <p:nvPr/>
            </p:nvPicPr>
            <p:blipFill>
              <a:blip r:embed="rId42"/>
              <a:stretch>
                <a:fillRect/>
              </a:stretch>
            </p:blipFill>
            <p:spPr>
              <a:xfrm>
                <a:off x="3350164" y="1143531"/>
                <a:ext cx="2379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78479B8B-D9AB-4081-AD39-79CB657017FB}"/>
                  </a:ext>
                </a:extLst>
              </p14:cNvPr>
              <p14:cNvContentPartPr/>
              <p14:nvPr/>
            </p14:nvContentPartPr>
            <p14:xfrm>
              <a:off x="3765964" y="1024011"/>
              <a:ext cx="21600" cy="279360"/>
            </p14:xfrm>
          </p:contentPart>
        </mc:Choice>
        <mc:Fallback xmlns="">
          <p:pic>
            <p:nvPicPr>
              <p:cNvPr id="34" name="Ink 33">
                <a:extLst>
                  <a:ext uri="{FF2B5EF4-FFF2-40B4-BE49-F238E27FC236}">
                    <a16:creationId xmlns:a16="http://schemas.microsoft.com/office/drawing/2014/main" id="{78479B8B-D9AB-4081-AD39-79CB657017FB}"/>
                  </a:ext>
                </a:extLst>
              </p:cNvPr>
              <p:cNvPicPr/>
              <p:nvPr/>
            </p:nvPicPr>
            <p:blipFill>
              <a:blip r:embed="rId44"/>
              <a:stretch>
                <a:fillRect/>
              </a:stretch>
            </p:blipFill>
            <p:spPr>
              <a:xfrm>
                <a:off x="3756964" y="1015011"/>
                <a:ext cx="392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2BC30D75-7D31-40D6-9CB0-2B67CF51BA8B}"/>
                  </a:ext>
                </a:extLst>
              </p14:cNvPr>
              <p14:cNvContentPartPr/>
              <p14:nvPr/>
            </p14:nvContentPartPr>
            <p14:xfrm>
              <a:off x="3704404" y="1133091"/>
              <a:ext cx="657360" cy="168120"/>
            </p14:xfrm>
          </p:contentPart>
        </mc:Choice>
        <mc:Fallback xmlns="">
          <p:pic>
            <p:nvPicPr>
              <p:cNvPr id="35" name="Ink 34">
                <a:extLst>
                  <a:ext uri="{FF2B5EF4-FFF2-40B4-BE49-F238E27FC236}">
                    <a16:creationId xmlns:a16="http://schemas.microsoft.com/office/drawing/2014/main" id="{2BC30D75-7D31-40D6-9CB0-2B67CF51BA8B}"/>
                  </a:ext>
                </a:extLst>
              </p:cNvPr>
              <p:cNvPicPr/>
              <p:nvPr/>
            </p:nvPicPr>
            <p:blipFill>
              <a:blip r:embed="rId46"/>
              <a:stretch>
                <a:fillRect/>
              </a:stretch>
            </p:blipFill>
            <p:spPr>
              <a:xfrm>
                <a:off x="3695404" y="1124091"/>
                <a:ext cx="675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83000991-504C-4BCD-928C-EE025EC5C325}"/>
                  </a:ext>
                </a:extLst>
              </p14:cNvPr>
              <p14:cNvContentPartPr/>
              <p14:nvPr/>
            </p14:nvContentPartPr>
            <p14:xfrm>
              <a:off x="142924" y="1901691"/>
              <a:ext cx="199800" cy="97200"/>
            </p14:xfrm>
          </p:contentPart>
        </mc:Choice>
        <mc:Fallback xmlns="">
          <p:pic>
            <p:nvPicPr>
              <p:cNvPr id="36" name="Ink 35">
                <a:extLst>
                  <a:ext uri="{FF2B5EF4-FFF2-40B4-BE49-F238E27FC236}">
                    <a16:creationId xmlns:a16="http://schemas.microsoft.com/office/drawing/2014/main" id="{83000991-504C-4BCD-928C-EE025EC5C325}"/>
                  </a:ext>
                </a:extLst>
              </p:cNvPr>
              <p:cNvPicPr/>
              <p:nvPr/>
            </p:nvPicPr>
            <p:blipFill>
              <a:blip r:embed="rId48"/>
              <a:stretch>
                <a:fillRect/>
              </a:stretch>
            </p:blipFill>
            <p:spPr>
              <a:xfrm>
                <a:off x="133924" y="1892691"/>
                <a:ext cx="217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9C205573-2EAB-4C2D-A047-A16DC22DE720}"/>
                  </a:ext>
                </a:extLst>
              </p14:cNvPr>
              <p14:cNvContentPartPr/>
              <p14:nvPr/>
            </p14:nvContentPartPr>
            <p14:xfrm>
              <a:off x="67324" y="1768851"/>
              <a:ext cx="368640" cy="365760"/>
            </p14:xfrm>
          </p:contentPart>
        </mc:Choice>
        <mc:Fallback xmlns="">
          <p:pic>
            <p:nvPicPr>
              <p:cNvPr id="37" name="Ink 36">
                <a:extLst>
                  <a:ext uri="{FF2B5EF4-FFF2-40B4-BE49-F238E27FC236}">
                    <a16:creationId xmlns:a16="http://schemas.microsoft.com/office/drawing/2014/main" id="{9C205573-2EAB-4C2D-A047-A16DC22DE720}"/>
                  </a:ext>
                </a:extLst>
              </p:cNvPr>
              <p:cNvPicPr/>
              <p:nvPr/>
            </p:nvPicPr>
            <p:blipFill>
              <a:blip r:embed="rId50"/>
              <a:stretch>
                <a:fillRect/>
              </a:stretch>
            </p:blipFill>
            <p:spPr>
              <a:xfrm>
                <a:off x="58324" y="1759851"/>
                <a:ext cx="3862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3CD02B85-F889-42FA-9EA8-EC085730CBBA}"/>
                  </a:ext>
                </a:extLst>
              </p14:cNvPr>
              <p14:cNvContentPartPr/>
              <p14:nvPr/>
            </p14:nvContentPartPr>
            <p14:xfrm>
              <a:off x="688684" y="1826451"/>
              <a:ext cx="175320" cy="192960"/>
            </p14:xfrm>
          </p:contentPart>
        </mc:Choice>
        <mc:Fallback xmlns="">
          <p:pic>
            <p:nvPicPr>
              <p:cNvPr id="38" name="Ink 37">
                <a:extLst>
                  <a:ext uri="{FF2B5EF4-FFF2-40B4-BE49-F238E27FC236}">
                    <a16:creationId xmlns:a16="http://schemas.microsoft.com/office/drawing/2014/main" id="{3CD02B85-F889-42FA-9EA8-EC085730CBBA}"/>
                  </a:ext>
                </a:extLst>
              </p:cNvPr>
              <p:cNvPicPr/>
              <p:nvPr/>
            </p:nvPicPr>
            <p:blipFill>
              <a:blip r:embed="rId52"/>
              <a:stretch>
                <a:fillRect/>
              </a:stretch>
            </p:blipFill>
            <p:spPr>
              <a:xfrm>
                <a:off x="679684" y="1817451"/>
                <a:ext cx="192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6124C7B4-2559-44C9-8A34-7709A3A8BAF3}"/>
                  </a:ext>
                </a:extLst>
              </p14:cNvPr>
              <p14:cNvContentPartPr/>
              <p14:nvPr/>
            </p14:nvContentPartPr>
            <p14:xfrm>
              <a:off x="660604" y="1729611"/>
              <a:ext cx="250200" cy="70920"/>
            </p14:xfrm>
          </p:contentPart>
        </mc:Choice>
        <mc:Fallback xmlns="">
          <p:pic>
            <p:nvPicPr>
              <p:cNvPr id="39" name="Ink 38">
                <a:extLst>
                  <a:ext uri="{FF2B5EF4-FFF2-40B4-BE49-F238E27FC236}">
                    <a16:creationId xmlns:a16="http://schemas.microsoft.com/office/drawing/2014/main" id="{6124C7B4-2559-44C9-8A34-7709A3A8BAF3}"/>
                  </a:ext>
                </a:extLst>
              </p:cNvPr>
              <p:cNvPicPr/>
              <p:nvPr/>
            </p:nvPicPr>
            <p:blipFill>
              <a:blip r:embed="rId54"/>
              <a:stretch>
                <a:fillRect/>
              </a:stretch>
            </p:blipFill>
            <p:spPr>
              <a:xfrm>
                <a:off x="651604" y="1720611"/>
                <a:ext cx="267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F51F5226-D760-4DF5-A627-86EDC345C0DD}"/>
                  </a:ext>
                </a:extLst>
              </p14:cNvPr>
              <p14:cNvContentPartPr/>
              <p14:nvPr/>
            </p14:nvContentPartPr>
            <p14:xfrm>
              <a:off x="700204" y="1831851"/>
              <a:ext cx="329760" cy="108720"/>
            </p14:xfrm>
          </p:contentPart>
        </mc:Choice>
        <mc:Fallback xmlns="">
          <p:pic>
            <p:nvPicPr>
              <p:cNvPr id="40" name="Ink 39">
                <a:extLst>
                  <a:ext uri="{FF2B5EF4-FFF2-40B4-BE49-F238E27FC236}">
                    <a16:creationId xmlns:a16="http://schemas.microsoft.com/office/drawing/2014/main" id="{F51F5226-D760-4DF5-A627-86EDC345C0DD}"/>
                  </a:ext>
                </a:extLst>
              </p:cNvPr>
              <p:cNvPicPr/>
              <p:nvPr/>
            </p:nvPicPr>
            <p:blipFill>
              <a:blip r:embed="rId56"/>
              <a:stretch>
                <a:fillRect/>
              </a:stretch>
            </p:blipFill>
            <p:spPr>
              <a:xfrm>
                <a:off x="691204" y="1822851"/>
                <a:ext cx="3474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EC6DA03F-4472-45F0-8098-77B0E88FF3C8}"/>
                  </a:ext>
                </a:extLst>
              </p14:cNvPr>
              <p14:cNvContentPartPr/>
              <p14:nvPr/>
            </p14:nvContentPartPr>
            <p14:xfrm>
              <a:off x="974884" y="1859571"/>
              <a:ext cx="347040" cy="627840"/>
            </p14:xfrm>
          </p:contentPart>
        </mc:Choice>
        <mc:Fallback xmlns="">
          <p:pic>
            <p:nvPicPr>
              <p:cNvPr id="41" name="Ink 40">
                <a:extLst>
                  <a:ext uri="{FF2B5EF4-FFF2-40B4-BE49-F238E27FC236}">
                    <a16:creationId xmlns:a16="http://schemas.microsoft.com/office/drawing/2014/main" id="{EC6DA03F-4472-45F0-8098-77B0E88FF3C8}"/>
                  </a:ext>
                </a:extLst>
              </p:cNvPr>
              <p:cNvPicPr/>
              <p:nvPr/>
            </p:nvPicPr>
            <p:blipFill>
              <a:blip r:embed="rId58"/>
              <a:stretch>
                <a:fillRect/>
              </a:stretch>
            </p:blipFill>
            <p:spPr>
              <a:xfrm>
                <a:off x="965884" y="1850571"/>
                <a:ext cx="36468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985A1591-0CA1-466D-B6D3-E5F39F59427D}"/>
                  </a:ext>
                </a:extLst>
              </p14:cNvPr>
              <p14:cNvContentPartPr/>
              <p14:nvPr/>
            </p14:nvContentPartPr>
            <p14:xfrm>
              <a:off x="1540444" y="1720251"/>
              <a:ext cx="296280" cy="235440"/>
            </p14:xfrm>
          </p:contentPart>
        </mc:Choice>
        <mc:Fallback xmlns="">
          <p:pic>
            <p:nvPicPr>
              <p:cNvPr id="42" name="Ink 41">
                <a:extLst>
                  <a:ext uri="{FF2B5EF4-FFF2-40B4-BE49-F238E27FC236}">
                    <a16:creationId xmlns:a16="http://schemas.microsoft.com/office/drawing/2014/main" id="{985A1591-0CA1-466D-B6D3-E5F39F59427D}"/>
                  </a:ext>
                </a:extLst>
              </p:cNvPr>
              <p:cNvPicPr/>
              <p:nvPr/>
            </p:nvPicPr>
            <p:blipFill>
              <a:blip r:embed="rId60"/>
              <a:stretch>
                <a:fillRect/>
              </a:stretch>
            </p:blipFill>
            <p:spPr>
              <a:xfrm>
                <a:off x="1531444" y="1711251"/>
                <a:ext cx="3139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1EC9AE00-CF3F-4A51-8DAF-DC7477464468}"/>
                  </a:ext>
                </a:extLst>
              </p14:cNvPr>
              <p14:cNvContentPartPr/>
              <p14:nvPr/>
            </p14:nvContentPartPr>
            <p14:xfrm>
              <a:off x="1826644" y="1824651"/>
              <a:ext cx="506520" cy="145080"/>
            </p14:xfrm>
          </p:contentPart>
        </mc:Choice>
        <mc:Fallback xmlns="">
          <p:pic>
            <p:nvPicPr>
              <p:cNvPr id="43" name="Ink 42">
                <a:extLst>
                  <a:ext uri="{FF2B5EF4-FFF2-40B4-BE49-F238E27FC236}">
                    <a16:creationId xmlns:a16="http://schemas.microsoft.com/office/drawing/2014/main" id="{1EC9AE00-CF3F-4A51-8DAF-DC7477464468}"/>
                  </a:ext>
                </a:extLst>
              </p:cNvPr>
              <p:cNvPicPr/>
              <p:nvPr/>
            </p:nvPicPr>
            <p:blipFill>
              <a:blip r:embed="rId62"/>
              <a:stretch>
                <a:fillRect/>
              </a:stretch>
            </p:blipFill>
            <p:spPr>
              <a:xfrm>
                <a:off x="1817644" y="1815651"/>
                <a:ext cx="524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F8E7999F-EF65-41A4-8813-7403E57C5ABD}"/>
                  </a:ext>
                </a:extLst>
              </p14:cNvPr>
              <p14:cNvContentPartPr/>
              <p14:nvPr/>
            </p14:nvContentPartPr>
            <p14:xfrm>
              <a:off x="2747524" y="1797651"/>
              <a:ext cx="215640" cy="134640"/>
            </p14:xfrm>
          </p:contentPart>
        </mc:Choice>
        <mc:Fallback xmlns="">
          <p:pic>
            <p:nvPicPr>
              <p:cNvPr id="44" name="Ink 43">
                <a:extLst>
                  <a:ext uri="{FF2B5EF4-FFF2-40B4-BE49-F238E27FC236}">
                    <a16:creationId xmlns:a16="http://schemas.microsoft.com/office/drawing/2014/main" id="{F8E7999F-EF65-41A4-8813-7403E57C5ABD}"/>
                  </a:ext>
                </a:extLst>
              </p:cNvPr>
              <p:cNvPicPr/>
              <p:nvPr/>
            </p:nvPicPr>
            <p:blipFill>
              <a:blip r:embed="rId64"/>
              <a:stretch>
                <a:fillRect/>
              </a:stretch>
            </p:blipFill>
            <p:spPr>
              <a:xfrm>
                <a:off x="2738524" y="1788651"/>
                <a:ext cx="2332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43B03D22-F844-42C8-9581-99DE276208A1}"/>
                  </a:ext>
                </a:extLst>
              </p14:cNvPr>
              <p14:cNvContentPartPr/>
              <p14:nvPr/>
            </p14:nvContentPartPr>
            <p14:xfrm>
              <a:off x="2674444" y="1684251"/>
              <a:ext cx="75960" cy="56880"/>
            </p14:xfrm>
          </p:contentPart>
        </mc:Choice>
        <mc:Fallback xmlns="">
          <p:pic>
            <p:nvPicPr>
              <p:cNvPr id="45" name="Ink 44">
                <a:extLst>
                  <a:ext uri="{FF2B5EF4-FFF2-40B4-BE49-F238E27FC236}">
                    <a16:creationId xmlns:a16="http://schemas.microsoft.com/office/drawing/2014/main" id="{43B03D22-F844-42C8-9581-99DE276208A1}"/>
                  </a:ext>
                </a:extLst>
              </p:cNvPr>
              <p:cNvPicPr/>
              <p:nvPr/>
            </p:nvPicPr>
            <p:blipFill>
              <a:blip r:embed="rId66"/>
              <a:stretch>
                <a:fillRect/>
              </a:stretch>
            </p:blipFill>
            <p:spPr>
              <a:xfrm>
                <a:off x="2665444" y="1675251"/>
                <a:ext cx="936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EAE5676C-5419-4218-ABCC-19E4F5B11FC5}"/>
                  </a:ext>
                </a:extLst>
              </p14:cNvPr>
              <p14:cNvContentPartPr/>
              <p14:nvPr/>
            </p14:nvContentPartPr>
            <p14:xfrm>
              <a:off x="3257284" y="1769571"/>
              <a:ext cx="202320" cy="100440"/>
            </p14:xfrm>
          </p:contentPart>
        </mc:Choice>
        <mc:Fallback xmlns="">
          <p:pic>
            <p:nvPicPr>
              <p:cNvPr id="46" name="Ink 45">
                <a:extLst>
                  <a:ext uri="{FF2B5EF4-FFF2-40B4-BE49-F238E27FC236}">
                    <a16:creationId xmlns:a16="http://schemas.microsoft.com/office/drawing/2014/main" id="{EAE5676C-5419-4218-ABCC-19E4F5B11FC5}"/>
                  </a:ext>
                </a:extLst>
              </p:cNvPr>
              <p:cNvPicPr/>
              <p:nvPr/>
            </p:nvPicPr>
            <p:blipFill>
              <a:blip r:embed="rId68"/>
              <a:stretch>
                <a:fillRect/>
              </a:stretch>
            </p:blipFill>
            <p:spPr>
              <a:xfrm>
                <a:off x="3248284" y="1760571"/>
                <a:ext cx="2199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6F2D5CD4-781E-4A65-AAFB-1E174E381781}"/>
                  </a:ext>
                </a:extLst>
              </p14:cNvPr>
              <p14:cNvContentPartPr/>
              <p14:nvPr/>
            </p14:nvContentPartPr>
            <p14:xfrm>
              <a:off x="3883684" y="1674531"/>
              <a:ext cx="181080" cy="255240"/>
            </p14:xfrm>
          </p:contentPart>
        </mc:Choice>
        <mc:Fallback xmlns="">
          <p:pic>
            <p:nvPicPr>
              <p:cNvPr id="47" name="Ink 46">
                <a:extLst>
                  <a:ext uri="{FF2B5EF4-FFF2-40B4-BE49-F238E27FC236}">
                    <a16:creationId xmlns:a16="http://schemas.microsoft.com/office/drawing/2014/main" id="{6F2D5CD4-781E-4A65-AAFB-1E174E381781}"/>
                  </a:ext>
                </a:extLst>
              </p:cNvPr>
              <p:cNvPicPr/>
              <p:nvPr/>
            </p:nvPicPr>
            <p:blipFill>
              <a:blip r:embed="rId70"/>
              <a:stretch>
                <a:fillRect/>
              </a:stretch>
            </p:blipFill>
            <p:spPr>
              <a:xfrm>
                <a:off x="3874684" y="1665531"/>
                <a:ext cx="198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B13DFFCB-6849-401A-857C-4B6CB6184B37}"/>
                  </a:ext>
                </a:extLst>
              </p14:cNvPr>
              <p14:cNvContentPartPr/>
              <p14:nvPr/>
            </p14:nvContentPartPr>
            <p14:xfrm>
              <a:off x="4344844" y="1607571"/>
              <a:ext cx="146880" cy="264600"/>
            </p14:xfrm>
          </p:contentPart>
        </mc:Choice>
        <mc:Fallback xmlns="">
          <p:pic>
            <p:nvPicPr>
              <p:cNvPr id="48" name="Ink 47">
                <a:extLst>
                  <a:ext uri="{FF2B5EF4-FFF2-40B4-BE49-F238E27FC236}">
                    <a16:creationId xmlns:a16="http://schemas.microsoft.com/office/drawing/2014/main" id="{B13DFFCB-6849-401A-857C-4B6CB6184B37}"/>
                  </a:ext>
                </a:extLst>
              </p:cNvPr>
              <p:cNvPicPr/>
              <p:nvPr/>
            </p:nvPicPr>
            <p:blipFill>
              <a:blip r:embed="rId72"/>
              <a:stretch>
                <a:fillRect/>
              </a:stretch>
            </p:blipFill>
            <p:spPr>
              <a:xfrm>
                <a:off x="4335844" y="1598571"/>
                <a:ext cx="1645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B5A5B3FC-1CCD-4FB0-B045-E8F6EFAB6E87}"/>
                  </a:ext>
                </a:extLst>
              </p14:cNvPr>
              <p14:cNvContentPartPr/>
              <p14:nvPr/>
            </p14:nvContentPartPr>
            <p14:xfrm>
              <a:off x="4286164" y="1789731"/>
              <a:ext cx="235440" cy="18720"/>
            </p14:xfrm>
          </p:contentPart>
        </mc:Choice>
        <mc:Fallback xmlns="">
          <p:pic>
            <p:nvPicPr>
              <p:cNvPr id="49" name="Ink 48">
                <a:extLst>
                  <a:ext uri="{FF2B5EF4-FFF2-40B4-BE49-F238E27FC236}">
                    <a16:creationId xmlns:a16="http://schemas.microsoft.com/office/drawing/2014/main" id="{B5A5B3FC-1CCD-4FB0-B045-E8F6EFAB6E87}"/>
                  </a:ext>
                </a:extLst>
              </p:cNvPr>
              <p:cNvPicPr/>
              <p:nvPr/>
            </p:nvPicPr>
            <p:blipFill>
              <a:blip r:embed="rId74"/>
              <a:stretch>
                <a:fillRect/>
              </a:stretch>
            </p:blipFill>
            <p:spPr>
              <a:xfrm>
                <a:off x="4277164" y="1780731"/>
                <a:ext cx="253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18A9F8C2-0F57-40F3-B7F9-3CF6A8352B55}"/>
                  </a:ext>
                </a:extLst>
              </p14:cNvPr>
              <p14:cNvContentPartPr/>
              <p14:nvPr/>
            </p14:nvContentPartPr>
            <p14:xfrm>
              <a:off x="5230444" y="1848411"/>
              <a:ext cx="360" cy="360"/>
            </p14:xfrm>
          </p:contentPart>
        </mc:Choice>
        <mc:Fallback xmlns="">
          <p:pic>
            <p:nvPicPr>
              <p:cNvPr id="51" name="Ink 50">
                <a:extLst>
                  <a:ext uri="{FF2B5EF4-FFF2-40B4-BE49-F238E27FC236}">
                    <a16:creationId xmlns:a16="http://schemas.microsoft.com/office/drawing/2014/main" id="{18A9F8C2-0F57-40F3-B7F9-3CF6A8352B55}"/>
                  </a:ext>
                </a:extLst>
              </p:cNvPr>
              <p:cNvPicPr/>
              <p:nvPr/>
            </p:nvPicPr>
            <p:blipFill>
              <a:blip r:embed="rId76"/>
              <a:stretch>
                <a:fillRect/>
              </a:stretch>
            </p:blipFill>
            <p:spPr>
              <a:xfrm>
                <a:off x="5221444" y="18394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2F480E49-16D1-42D5-9A0E-0FBB3B9EC332}"/>
                  </a:ext>
                </a:extLst>
              </p14:cNvPr>
              <p14:cNvContentPartPr/>
              <p14:nvPr/>
            </p14:nvContentPartPr>
            <p14:xfrm>
              <a:off x="4529884" y="1607571"/>
              <a:ext cx="216360" cy="378360"/>
            </p14:xfrm>
          </p:contentPart>
        </mc:Choice>
        <mc:Fallback xmlns="">
          <p:pic>
            <p:nvPicPr>
              <p:cNvPr id="52" name="Ink 51">
                <a:extLst>
                  <a:ext uri="{FF2B5EF4-FFF2-40B4-BE49-F238E27FC236}">
                    <a16:creationId xmlns:a16="http://schemas.microsoft.com/office/drawing/2014/main" id="{2F480E49-16D1-42D5-9A0E-0FBB3B9EC332}"/>
                  </a:ext>
                </a:extLst>
              </p:cNvPr>
              <p:cNvPicPr/>
              <p:nvPr/>
            </p:nvPicPr>
            <p:blipFill>
              <a:blip r:embed="rId78"/>
              <a:stretch>
                <a:fillRect/>
              </a:stretch>
            </p:blipFill>
            <p:spPr>
              <a:xfrm>
                <a:off x="4520884" y="1598571"/>
                <a:ext cx="2340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2FB264EE-2200-4782-923B-7ED9A5846D69}"/>
                  </a:ext>
                </a:extLst>
              </p14:cNvPr>
              <p14:cNvContentPartPr/>
              <p14:nvPr/>
            </p14:nvContentPartPr>
            <p14:xfrm>
              <a:off x="5001484" y="1764531"/>
              <a:ext cx="16200" cy="18360"/>
            </p14:xfrm>
          </p:contentPart>
        </mc:Choice>
        <mc:Fallback xmlns="">
          <p:pic>
            <p:nvPicPr>
              <p:cNvPr id="53" name="Ink 52">
                <a:extLst>
                  <a:ext uri="{FF2B5EF4-FFF2-40B4-BE49-F238E27FC236}">
                    <a16:creationId xmlns:a16="http://schemas.microsoft.com/office/drawing/2014/main" id="{2FB264EE-2200-4782-923B-7ED9A5846D69}"/>
                  </a:ext>
                </a:extLst>
              </p:cNvPr>
              <p:cNvPicPr/>
              <p:nvPr/>
            </p:nvPicPr>
            <p:blipFill>
              <a:blip r:embed="rId80"/>
              <a:stretch>
                <a:fillRect/>
              </a:stretch>
            </p:blipFill>
            <p:spPr>
              <a:xfrm>
                <a:off x="4992484" y="1755531"/>
                <a:ext cx="338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Ink 57">
                <a:extLst>
                  <a:ext uri="{FF2B5EF4-FFF2-40B4-BE49-F238E27FC236}">
                    <a16:creationId xmlns:a16="http://schemas.microsoft.com/office/drawing/2014/main" id="{FFF66B54-B30A-4D62-A0D9-F272AA808BB5}"/>
                  </a:ext>
                </a:extLst>
              </p14:cNvPr>
              <p14:cNvContentPartPr/>
              <p14:nvPr/>
            </p14:nvContentPartPr>
            <p14:xfrm>
              <a:off x="4588204" y="942291"/>
              <a:ext cx="937440" cy="946440"/>
            </p14:xfrm>
          </p:contentPart>
        </mc:Choice>
        <mc:Fallback xmlns="">
          <p:pic>
            <p:nvPicPr>
              <p:cNvPr id="58" name="Ink 57">
                <a:extLst>
                  <a:ext uri="{FF2B5EF4-FFF2-40B4-BE49-F238E27FC236}">
                    <a16:creationId xmlns:a16="http://schemas.microsoft.com/office/drawing/2014/main" id="{FFF66B54-B30A-4D62-A0D9-F272AA808BB5}"/>
                  </a:ext>
                </a:extLst>
              </p:cNvPr>
              <p:cNvPicPr/>
              <p:nvPr/>
            </p:nvPicPr>
            <p:blipFill>
              <a:blip r:embed="rId82"/>
              <a:stretch>
                <a:fillRect/>
              </a:stretch>
            </p:blipFill>
            <p:spPr>
              <a:xfrm>
                <a:off x="4579204" y="933291"/>
                <a:ext cx="955080" cy="964080"/>
              </a:xfrm>
              <a:prstGeom prst="rect">
                <a:avLst/>
              </a:prstGeom>
            </p:spPr>
          </p:pic>
        </mc:Fallback>
      </mc:AlternateContent>
    </p:spTree>
    <p:extLst>
      <p:ext uri="{BB962C8B-B14F-4D97-AF65-F5344CB8AC3E}">
        <p14:creationId xmlns:p14="http://schemas.microsoft.com/office/powerpoint/2010/main" val="2455561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A6D7-EEAE-464C-AE80-7C5AEEF15BBE}"/>
              </a:ext>
            </a:extLst>
          </p:cNvPr>
          <p:cNvSpPr>
            <a:spLocks noGrp="1"/>
          </p:cNvSpPr>
          <p:nvPr>
            <p:ph type="title"/>
          </p:nvPr>
        </p:nvSpPr>
        <p:spPr>
          <a:xfrm>
            <a:off x="0" y="0"/>
            <a:ext cx="10972800" cy="830956"/>
          </a:xfrm>
        </p:spPr>
        <p:txBody>
          <a:bodyPr/>
          <a:lstStyle/>
          <a:p>
            <a:r>
              <a:rPr lang="en-IN" dirty="0"/>
              <a:t>Agenda</a:t>
            </a:r>
          </a:p>
        </p:txBody>
      </p:sp>
      <p:sp>
        <p:nvSpPr>
          <p:cNvPr id="6" name="Google Shape;183;p2">
            <a:extLst>
              <a:ext uri="{FF2B5EF4-FFF2-40B4-BE49-F238E27FC236}">
                <a16:creationId xmlns:a16="http://schemas.microsoft.com/office/drawing/2014/main" id="{7AA9EE83-FF4A-425F-8DE8-54B386A08BB1}"/>
              </a:ext>
            </a:extLst>
          </p:cNvPr>
          <p:cNvSpPr txBox="1"/>
          <p:nvPr/>
        </p:nvSpPr>
        <p:spPr>
          <a:xfrm>
            <a:off x="418298" y="1083332"/>
            <a:ext cx="9718479" cy="3970277"/>
          </a:xfrm>
          <a:prstGeom prst="rect">
            <a:avLst/>
          </a:prstGeom>
          <a:noFill/>
          <a:ln>
            <a:noFill/>
          </a:ln>
        </p:spPr>
        <p:txBody>
          <a:bodyPr spcFirstLastPara="1" wrap="square" lIns="91425" tIns="45700" rIns="91425" bIns="45700" anchor="t" anchorCtr="0">
            <a:spAutoFit/>
          </a:bodyPr>
          <a:lstStyle/>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2" action="ppaction://hlinksldjump"/>
              </a:rPr>
              <a:t>Application of Graphs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3" action="ppaction://hlinksldjump"/>
              </a:rPr>
              <a:t>Introduction</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4" action="ppaction://hlinksldjump"/>
              </a:rPr>
              <a:t>Restriction in Trees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5" action="ppaction://hlinksldjump"/>
              </a:rPr>
              <a:t>Classification of Graphs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6" action="ppaction://hlinksldjump"/>
              </a:rPr>
              <a:t>Properties of Graphs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7" action="ppaction://hlinksldjump"/>
              </a:rPr>
              <a:t>Representation of Graphs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endParaRPr lang="en-US" sz="2400" dirty="0">
              <a:solidFill>
                <a:schemeClr val="dk1"/>
              </a:solidFill>
              <a:latin typeface="Arial" pitchFamily="34" charset="0"/>
              <a:ea typeface="Montserrat"/>
              <a:cs typeface="Arial" pitchFamily="34" charset="0"/>
              <a:sym typeface="Montserrat"/>
            </a:endParaRPr>
          </a:p>
        </p:txBody>
      </p:sp>
    </p:spTree>
    <p:extLst>
      <p:ext uri="{BB962C8B-B14F-4D97-AF65-F5344CB8AC3E}">
        <p14:creationId xmlns:p14="http://schemas.microsoft.com/office/powerpoint/2010/main" val="2025954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pic>
        <p:nvPicPr>
          <p:cNvPr id="2" name="Picture 1">
            <a:extLst>
              <a:ext uri="{FF2B5EF4-FFF2-40B4-BE49-F238E27FC236}">
                <a16:creationId xmlns:a16="http://schemas.microsoft.com/office/drawing/2014/main" id="{6A2FD6DB-6964-4035-B1D9-41A2B7E54B57}"/>
              </a:ext>
            </a:extLst>
          </p:cNvPr>
          <p:cNvPicPr>
            <a:picLocks noChangeAspect="1"/>
          </p:cNvPicPr>
          <p:nvPr/>
        </p:nvPicPr>
        <p:blipFill>
          <a:blip r:embed="rId2"/>
          <a:stretch>
            <a:fillRect/>
          </a:stretch>
        </p:blipFill>
        <p:spPr>
          <a:xfrm>
            <a:off x="1696602" y="2199155"/>
            <a:ext cx="4399398" cy="3223322"/>
          </a:xfrm>
          <a:prstGeom prst="rect">
            <a:avLst/>
          </a:prstGeom>
        </p:spPr>
      </p:pic>
      <p:pic>
        <p:nvPicPr>
          <p:cNvPr id="4" name="Picture 3">
            <a:extLst>
              <a:ext uri="{FF2B5EF4-FFF2-40B4-BE49-F238E27FC236}">
                <a16:creationId xmlns:a16="http://schemas.microsoft.com/office/drawing/2014/main" id="{EDFDF3B5-CAA8-4903-A74A-8E6AAFEA0B05}"/>
              </a:ext>
            </a:extLst>
          </p:cNvPr>
          <p:cNvPicPr>
            <a:picLocks noChangeAspect="1"/>
          </p:cNvPicPr>
          <p:nvPr/>
        </p:nvPicPr>
        <p:blipFill>
          <a:blip r:embed="rId3"/>
          <a:stretch>
            <a:fillRect/>
          </a:stretch>
        </p:blipFill>
        <p:spPr>
          <a:xfrm>
            <a:off x="7007515" y="2199154"/>
            <a:ext cx="4399398" cy="3223322"/>
          </a:xfrm>
          <a:prstGeom prst="rect">
            <a:avLst/>
          </a:prstGeom>
        </p:spPr>
      </p:pic>
      <p:sp>
        <p:nvSpPr>
          <p:cNvPr id="3" name="Title 2">
            <a:extLst>
              <a:ext uri="{FF2B5EF4-FFF2-40B4-BE49-F238E27FC236}">
                <a16:creationId xmlns:a16="http://schemas.microsoft.com/office/drawing/2014/main" id="{D24BF484-061D-4094-B880-F0FCF5334532}"/>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171463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a:ln>
            <a:noFill/>
          </a:ln>
        </p:spPr>
        <p:txBody>
          <a:bodyPr wrap="square" rtlCol="0">
            <a:spAutoFit/>
          </a:bodyPr>
          <a:lstStyle/>
          <a:p>
            <a:pPr algn="ctr"/>
            <a:r>
              <a:rPr lang="en-US" sz="2400" b="1" dirty="0"/>
              <a:t>Edge List Representation</a:t>
            </a:r>
          </a:p>
        </p:txBody>
      </p:sp>
      <p:pic>
        <p:nvPicPr>
          <p:cNvPr id="3" name="Picture 2">
            <a:extLst>
              <a:ext uri="{FF2B5EF4-FFF2-40B4-BE49-F238E27FC236}">
                <a16:creationId xmlns:a16="http://schemas.microsoft.com/office/drawing/2014/main" id="{92EBD79C-A7AE-426B-A7B1-1329041065F2}"/>
              </a:ext>
            </a:extLst>
          </p:cNvPr>
          <p:cNvPicPr>
            <a:picLocks noChangeAspect="1"/>
          </p:cNvPicPr>
          <p:nvPr/>
        </p:nvPicPr>
        <p:blipFill>
          <a:blip r:embed="rId2"/>
          <a:stretch>
            <a:fillRect/>
          </a:stretch>
        </p:blipFill>
        <p:spPr>
          <a:xfrm>
            <a:off x="2036263" y="1267223"/>
            <a:ext cx="4486901" cy="5100009"/>
          </a:xfrm>
          <a:prstGeom prst="rect">
            <a:avLst/>
          </a:prstGeom>
        </p:spPr>
      </p:pic>
      <p:pic>
        <p:nvPicPr>
          <p:cNvPr id="8" name="Picture 7">
            <a:extLst>
              <a:ext uri="{FF2B5EF4-FFF2-40B4-BE49-F238E27FC236}">
                <a16:creationId xmlns:a16="http://schemas.microsoft.com/office/drawing/2014/main" id="{661EF65B-DE7C-49D4-BE94-04C6E914439B}"/>
              </a:ext>
            </a:extLst>
          </p:cNvPr>
          <p:cNvPicPr>
            <a:picLocks noChangeAspect="1"/>
          </p:cNvPicPr>
          <p:nvPr/>
        </p:nvPicPr>
        <p:blipFill>
          <a:blip r:embed="rId3"/>
          <a:stretch>
            <a:fillRect/>
          </a:stretch>
        </p:blipFill>
        <p:spPr>
          <a:xfrm>
            <a:off x="7133122" y="1267223"/>
            <a:ext cx="4230841" cy="3099825"/>
          </a:xfrm>
          <a:prstGeom prst="rect">
            <a:avLst/>
          </a:prstGeom>
        </p:spPr>
      </p:pic>
      <p:pic>
        <p:nvPicPr>
          <p:cNvPr id="6" name="Picture 5">
            <a:extLst>
              <a:ext uri="{FF2B5EF4-FFF2-40B4-BE49-F238E27FC236}">
                <a16:creationId xmlns:a16="http://schemas.microsoft.com/office/drawing/2014/main" id="{B245B166-0AB5-437A-A5F4-0D00E6C94BAF}"/>
              </a:ext>
            </a:extLst>
          </p:cNvPr>
          <p:cNvPicPr>
            <a:picLocks noChangeAspect="1"/>
          </p:cNvPicPr>
          <p:nvPr/>
        </p:nvPicPr>
        <p:blipFill>
          <a:blip r:embed="rId4"/>
          <a:stretch>
            <a:fillRect/>
          </a:stretch>
        </p:blipFill>
        <p:spPr>
          <a:xfrm>
            <a:off x="7133122" y="4490545"/>
            <a:ext cx="4399398" cy="1876687"/>
          </a:xfrm>
          <a:prstGeom prst="rect">
            <a:avLst/>
          </a:prstGeom>
        </p:spPr>
      </p:pic>
      <p:sp>
        <p:nvSpPr>
          <p:cNvPr id="2" name="Title 1">
            <a:extLst>
              <a:ext uri="{FF2B5EF4-FFF2-40B4-BE49-F238E27FC236}">
                <a16:creationId xmlns:a16="http://schemas.microsoft.com/office/drawing/2014/main" id="{B48A224C-DA61-4F0D-8023-48AF9EB2A247}"/>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588949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pic>
        <p:nvPicPr>
          <p:cNvPr id="2" name="Picture 1">
            <a:extLst>
              <a:ext uri="{FF2B5EF4-FFF2-40B4-BE49-F238E27FC236}">
                <a16:creationId xmlns:a16="http://schemas.microsoft.com/office/drawing/2014/main" id="{6EA89119-9E9F-4E48-8186-D3E5AD5ED2DB}"/>
              </a:ext>
            </a:extLst>
          </p:cNvPr>
          <p:cNvPicPr>
            <a:picLocks noChangeAspect="1"/>
          </p:cNvPicPr>
          <p:nvPr/>
        </p:nvPicPr>
        <p:blipFill>
          <a:blip r:embed="rId2"/>
          <a:stretch>
            <a:fillRect/>
          </a:stretch>
        </p:blipFill>
        <p:spPr>
          <a:xfrm>
            <a:off x="7295061" y="1267223"/>
            <a:ext cx="4410691" cy="3258005"/>
          </a:xfrm>
          <a:prstGeom prst="rect">
            <a:avLst/>
          </a:prstGeom>
        </p:spPr>
      </p:pic>
      <p:pic>
        <p:nvPicPr>
          <p:cNvPr id="4" name="Picture 3">
            <a:extLst>
              <a:ext uri="{FF2B5EF4-FFF2-40B4-BE49-F238E27FC236}">
                <a16:creationId xmlns:a16="http://schemas.microsoft.com/office/drawing/2014/main" id="{40308B00-C8A9-4277-911C-8A20A34FFF37}"/>
              </a:ext>
            </a:extLst>
          </p:cNvPr>
          <p:cNvPicPr>
            <a:picLocks noChangeAspect="1"/>
          </p:cNvPicPr>
          <p:nvPr/>
        </p:nvPicPr>
        <p:blipFill>
          <a:blip r:embed="rId3"/>
          <a:stretch>
            <a:fillRect/>
          </a:stretch>
        </p:blipFill>
        <p:spPr>
          <a:xfrm>
            <a:off x="2036263" y="1267223"/>
            <a:ext cx="4486901" cy="4515480"/>
          </a:xfrm>
          <a:prstGeom prst="rect">
            <a:avLst/>
          </a:prstGeom>
        </p:spPr>
      </p:pic>
      <p:pic>
        <p:nvPicPr>
          <p:cNvPr id="9" name="Picture 8">
            <a:extLst>
              <a:ext uri="{FF2B5EF4-FFF2-40B4-BE49-F238E27FC236}">
                <a16:creationId xmlns:a16="http://schemas.microsoft.com/office/drawing/2014/main" id="{F68B0268-5C25-4BD7-9FCA-2F2BE2AD7664}"/>
              </a:ext>
            </a:extLst>
          </p:cNvPr>
          <p:cNvPicPr>
            <a:picLocks noChangeAspect="1"/>
          </p:cNvPicPr>
          <p:nvPr/>
        </p:nvPicPr>
        <p:blipFill>
          <a:blip r:embed="rId4"/>
          <a:stretch>
            <a:fillRect/>
          </a:stretch>
        </p:blipFill>
        <p:spPr>
          <a:xfrm>
            <a:off x="7295061" y="4690539"/>
            <a:ext cx="4410691" cy="1800476"/>
          </a:xfrm>
          <a:prstGeom prst="rect">
            <a:avLst/>
          </a:prstGeom>
        </p:spPr>
      </p:pic>
      <p:sp>
        <p:nvSpPr>
          <p:cNvPr id="6" name="Title 5">
            <a:extLst>
              <a:ext uri="{FF2B5EF4-FFF2-40B4-BE49-F238E27FC236}">
                <a16:creationId xmlns:a16="http://schemas.microsoft.com/office/drawing/2014/main" id="{174DA4A9-DBB3-4212-9298-F2FF68696AB8}"/>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751532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A better Representation</a:t>
            </a:r>
          </a:p>
        </p:txBody>
      </p:sp>
      <p:pic>
        <p:nvPicPr>
          <p:cNvPr id="6" name="Picture 5">
            <a:extLst>
              <a:ext uri="{FF2B5EF4-FFF2-40B4-BE49-F238E27FC236}">
                <a16:creationId xmlns:a16="http://schemas.microsoft.com/office/drawing/2014/main" id="{76AA244B-14BD-4211-BF50-5DBEA450C26F}"/>
              </a:ext>
            </a:extLst>
          </p:cNvPr>
          <p:cNvPicPr>
            <a:picLocks noChangeAspect="1"/>
          </p:cNvPicPr>
          <p:nvPr/>
        </p:nvPicPr>
        <p:blipFill>
          <a:blip r:embed="rId2"/>
          <a:stretch>
            <a:fillRect/>
          </a:stretch>
        </p:blipFill>
        <p:spPr>
          <a:xfrm>
            <a:off x="1610779" y="1320476"/>
            <a:ext cx="4553585" cy="4382112"/>
          </a:xfrm>
          <a:prstGeom prst="rect">
            <a:avLst/>
          </a:prstGeom>
        </p:spPr>
      </p:pic>
      <p:pic>
        <p:nvPicPr>
          <p:cNvPr id="8" name="Picture 7">
            <a:extLst>
              <a:ext uri="{FF2B5EF4-FFF2-40B4-BE49-F238E27FC236}">
                <a16:creationId xmlns:a16="http://schemas.microsoft.com/office/drawing/2014/main" id="{0E0FE13D-39D1-47CB-9E89-4CF261B784A5}"/>
              </a:ext>
            </a:extLst>
          </p:cNvPr>
          <p:cNvPicPr>
            <a:picLocks noChangeAspect="1"/>
          </p:cNvPicPr>
          <p:nvPr/>
        </p:nvPicPr>
        <p:blipFill>
          <a:blip r:embed="rId3"/>
          <a:stretch>
            <a:fillRect/>
          </a:stretch>
        </p:blipFill>
        <p:spPr>
          <a:xfrm>
            <a:off x="6362999" y="1320476"/>
            <a:ext cx="4247183" cy="4378539"/>
          </a:xfrm>
          <a:prstGeom prst="rect">
            <a:avLst/>
          </a:prstGeom>
        </p:spPr>
      </p:pic>
      <p:pic>
        <p:nvPicPr>
          <p:cNvPr id="10" name="Picture 9">
            <a:extLst>
              <a:ext uri="{FF2B5EF4-FFF2-40B4-BE49-F238E27FC236}">
                <a16:creationId xmlns:a16="http://schemas.microsoft.com/office/drawing/2014/main" id="{24F91FE6-678A-403C-B848-42A0ACEB586A}"/>
              </a:ext>
            </a:extLst>
          </p:cNvPr>
          <p:cNvPicPr>
            <a:picLocks noChangeAspect="1"/>
          </p:cNvPicPr>
          <p:nvPr/>
        </p:nvPicPr>
        <p:blipFill>
          <a:blip r:embed="rId4"/>
          <a:stretch>
            <a:fillRect/>
          </a:stretch>
        </p:blipFill>
        <p:spPr>
          <a:xfrm>
            <a:off x="8344696" y="5355247"/>
            <a:ext cx="2587627" cy="1502753"/>
          </a:xfrm>
          <a:prstGeom prst="rect">
            <a:avLst/>
          </a:prstGeom>
        </p:spPr>
      </p:pic>
      <p:sp>
        <p:nvSpPr>
          <p:cNvPr id="2" name="Title 1">
            <a:extLst>
              <a:ext uri="{FF2B5EF4-FFF2-40B4-BE49-F238E27FC236}">
                <a16:creationId xmlns:a16="http://schemas.microsoft.com/office/drawing/2014/main" id="{F4E607B0-12A2-413B-9912-0C1219660686}"/>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230939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pic>
        <p:nvPicPr>
          <p:cNvPr id="6" name="Picture 5">
            <a:extLst>
              <a:ext uri="{FF2B5EF4-FFF2-40B4-BE49-F238E27FC236}">
                <a16:creationId xmlns:a16="http://schemas.microsoft.com/office/drawing/2014/main" id="{A132492B-1663-4285-9253-12E4FCB78140}"/>
              </a:ext>
            </a:extLst>
          </p:cNvPr>
          <p:cNvPicPr>
            <a:picLocks noChangeAspect="1"/>
          </p:cNvPicPr>
          <p:nvPr/>
        </p:nvPicPr>
        <p:blipFill>
          <a:blip r:embed="rId2"/>
          <a:stretch>
            <a:fillRect/>
          </a:stretch>
        </p:blipFill>
        <p:spPr>
          <a:xfrm>
            <a:off x="3642970" y="2242972"/>
            <a:ext cx="4906060" cy="2372056"/>
          </a:xfrm>
          <a:prstGeom prst="rect">
            <a:avLst/>
          </a:prstGeom>
        </p:spPr>
      </p:pic>
      <p:sp>
        <p:nvSpPr>
          <p:cNvPr id="2" name="Title 1">
            <a:extLst>
              <a:ext uri="{FF2B5EF4-FFF2-40B4-BE49-F238E27FC236}">
                <a16:creationId xmlns:a16="http://schemas.microsoft.com/office/drawing/2014/main" id="{B7037147-564C-4928-A6D4-3F66A8A58198}"/>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1146771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Cost of Operations</a:t>
            </a:r>
          </a:p>
        </p:txBody>
      </p:sp>
      <p:pic>
        <p:nvPicPr>
          <p:cNvPr id="3" name="Picture 2">
            <a:extLst>
              <a:ext uri="{FF2B5EF4-FFF2-40B4-BE49-F238E27FC236}">
                <a16:creationId xmlns:a16="http://schemas.microsoft.com/office/drawing/2014/main" id="{13653BED-0156-45EE-9E23-7BC1B4C80DA0}"/>
              </a:ext>
            </a:extLst>
          </p:cNvPr>
          <p:cNvPicPr>
            <a:picLocks noChangeAspect="1"/>
          </p:cNvPicPr>
          <p:nvPr/>
        </p:nvPicPr>
        <p:blipFill>
          <a:blip r:embed="rId2"/>
          <a:stretch>
            <a:fillRect/>
          </a:stretch>
        </p:blipFill>
        <p:spPr>
          <a:xfrm>
            <a:off x="1581818" y="1320476"/>
            <a:ext cx="4706007" cy="5029902"/>
          </a:xfrm>
          <a:prstGeom prst="rect">
            <a:avLst/>
          </a:prstGeom>
        </p:spPr>
      </p:pic>
      <p:pic>
        <p:nvPicPr>
          <p:cNvPr id="4" name="Picture 3">
            <a:extLst>
              <a:ext uri="{FF2B5EF4-FFF2-40B4-BE49-F238E27FC236}">
                <a16:creationId xmlns:a16="http://schemas.microsoft.com/office/drawing/2014/main" id="{461B1827-D7F0-42AB-98A9-AAC7F7C58CC9}"/>
              </a:ext>
            </a:extLst>
          </p:cNvPr>
          <p:cNvPicPr>
            <a:picLocks noChangeAspect="1"/>
          </p:cNvPicPr>
          <p:nvPr/>
        </p:nvPicPr>
        <p:blipFill>
          <a:blip r:embed="rId3"/>
          <a:stretch>
            <a:fillRect/>
          </a:stretch>
        </p:blipFill>
        <p:spPr>
          <a:xfrm>
            <a:off x="7046519" y="1500558"/>
            <a:ext cx="3949975" cy="1199533"/>
          </a:xfrm>
          <a:prstGeom prst="rect">
            <a:avLst/>
          </a:prstGeom>
        </p:spPr>
      </p:pic>
      <p:pic>
        <p:nvPicPr>
          <p:cNvPr id="9" name="Picture 8">
            <a:extLst>
              <a:ext uri="{FF2B5EF4-FFF2-40B4-BE49-F238E27FC236}">
                <a16:creationId xmlns:a16="http://schemas.microsoft.com/office/drawing/2014/main" id="{B63BB7E8-A2FA-4B93-B91E-D74C79E7437F}"/>
              </a:ext>
            </a:extLst>
          </p:cNvPr>
          <p:cNvPicPr>
            <a:picLocks noChangeAspect="1"/>
          </p:cNvPicPr>
          <p:nvPr/>
        </p:nvPicPr>
        <p:blipFill>
          <a:blip r:embed="rId4"/>
          <a:stretch>
            <a:fillRect/>
          </a:stretch>
        </p:blipFill>
        <p:spPr>
          <a:xfrm>
            <a:off x="6523164" y="2930425"/>
            <a:ext cx="5247282" cy="1810003"/>
          </a:xfrm>
          <a:prstGeom prst="rect">
            <a:avLst/>
          </a:prstGeom>
        </p:spPr>
      </p:pic>
      <p:pic>
        <p:nvPicPr>
          <p:cNvPr id="11" name="Picture 10">
            <a:extLst>
              <a:ext uri="{FF2B5EF4-FFF2-40B4-BE49-F238E27FC236}">
                <a16:creationId xmlns:a16="http://schemas.microsoft.com/office/drawing/2014/main" id="{7C5DD76B-5914-40E2-946C-A18604F1BC6D}"/>
              </a:ext>
            </a:extLst>
          </p:cNvPr>
          <p:cNvPicPr>
            <a:picLocks noChangeAspect="1"/>
          </p:cNvPicPr>
          <p:nvPr/>
        </p:nvPicPr>
        <p:blipFill>
          <a:blip r:embed="rId5"/>
          <a:stretch>
            <a:fillRect/>
          </a:stretch>
        </p:blipFill>
        <p:spPr>
          <a:xfrm>
            <a:off x="6523164" y="4864271"/>
            <a:ext cx="5247282" cy="1486107"/>
          </a:xfrm>
          <a:prstGeom prst="rect">
            <a:avLst/>
          </a:prstGeom>
        </p:spPr>
      </p:pic>
      <p:sp>
        <p:nvSpPr>
          <p:cNvPr id="6" name="Title 5">
            <a:extLst>
              <a:ext uri="{FF2B5EF4-FFF2-40B4-BE49-F238E27FC236}">
                <a16:creationId xmlns:a16="http://schemas.microsoft.com/office/drawing/2014/main" id="{B530A58E-6858-4262-B5D2-C8B32C49C9E0}"/>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92944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a:t>
            </a:r>
          </a:p>
        </p:txBody>
      </p:sp>
      <p:pic>
        <p:nvPicPr>
          <p:cNvPr id="6" name="Picture 5">
            <a:extLst>
              <a:ext uri="{FF2B5EF4-FFF2-40B4-BE49-F238E27FC236}">
                <a16:creationId xmlns:a16="http://schemas.microsoft.com/office/drawing/2014/main" id="{B628758B-5C30-4C8C-A5AD-2000B2A3CDD3}"/>
              </a:ext>
            </a:extLst>
          </p:cNvPr>
          <p:cNvPicPr>
            <a:picLocks noChangeAspect="1"/>
          </p:cNvPicPr>
          <p:nvPr/>
        </p:nvPicPr>
        <p:blipFill>
          <a:blip r:embed="rId2"/>
          <a:stretch>
            <a:fillRect/>
          </a:stretch>
        </p:blipFill>
        <p:spPr>
          <a:xfrm>
            <a:off x="3515709" y="5043717"/>
            <a:ext cx="2982459" cy="947177"/>
          </a:xfrm>
          <a:prstGeom prst="rect">
            <a:avLst/>
          </a:prstGeom>
        </p:spPr>
      </p:pic>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3"/>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4"/>
          <a:stretch>
            <a:fillRect/>
          </a:stretch>
        </p:blipFill>
        <p:spPr>
          <a:xfrm>
            <a:off x="7873304" y="1484040"/>
            <a:ext cx="3659217" cy="2567871"/>
          </a:xfrm>
          <a:prstGeom prst="rect">
            <a:avLst/>
          </a:prstGeom>
        </p:spPr>
      </p:pic>
      <p:pic>
        <p:nvPicPr>
          <p:cNvPr id="12" name="Picture 11">
            <a:extLst>
              <a:ext uri="{FF2B5EF4-FFF2-40B4-BE49-F238E27FC236}">
                <a16:creationId xmlns:a16="http://schemas.microsoft.com/office/drawing/2014/main" id="{882C51B4-462F-496B-80A5-0061793876D7}"/>
              </a:ext>
            </a:extLst>
          </p:cNvPr>
          <p:cNvPicPr>
            <a:picLocks noChangeAspect="1"/>
          </p:cNvPicPr>
          <p:nvPr/>
        </p:nvPicPr>
        <p:blipFill rotWithShape="1">
          <a:blip r:embed="rId5"/>
          <a:srcRect b="6533"/>
          <a:stretch/>
        </p:blipFill>
        <p:spPr>
          <a:xfrm>
            <a:off x="7873304" y="4335006"/>
            <a:ext cx="3659217" cy="1324815"/>
          </a:xfrm>
          <a:prstGeom prst="rect">
            <a:avLst/>
          </a:prstGeom>
        </p:spPr>
      </p:pic>
      <p:sp>
        <p:nvSpPr>
          <p:cNvPr id="3" name="Title 2">
            <a:extLst>
              <a:ext uri="{FF2B5EF4-FFF2-40B4-BE49-F238E27FC236}">
                <a16:creationId xmlns:a16="http://schemas.microsoft.com/office/drawing/2014/main" id="{0451E020-057A-4D3D-B141-615C63CB6D5D}"/>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946959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2"/>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3"/>
          <a:stretch>
            <a:fillRect/>
          </a:stretch>
        </p:blipFill>
        <p:spPr>
          <a:xfrm>
            <a:off x="7873304" y="1484040"/>
            <a:ext cx="3659217" cy="2567871"/>
          </a:xfrm>
          <a:prstGeom prst="rect">
            <a:avLst/>
          </a:prstGeom>
        </p:spPr>
      </p:pic>
      <p:pic>
        <p:nvPicPr>
          <p:cNvPr id="2" name="Picture 1">
            <a:extLst>
              <a:ext uri="{FF2B5EF4-FFF2-40B4-BE49-F238E27FC236}">
                <a16:creationId xmlns:a16="http://schemas.microsoft.com/office/drawing/2014/main" id="{D50A8953-E900-4420-843A-F459BB9E6F89}"/>
              </a:ext>
            </a:extLst>
          </p:cNvPr>
          <p:cNvPicPr>
            <a:picLocks noChangeAspect="1"/>
          </p:cNvPicPr>
          <p:nvPr/>
        </p:nvPicPr>
        <p:blipFill>
          <a:blip r:embed="rId4"/>
          <a:stretch>
            <a:fillRect/>
          </a:stretch>
        </p:blipFill>
        <p:spPr>
          <a:xfrm>
            <a:off x="6600045" y="4712955"/>
            <a:ext cx="4932476" cy="1840225"/>
          </a:xfrm>
          <a:prstGeom prst="rect">
            <a:avLst/>
          </a:prstGeom>
        </p:spPr>
      </p:pic>
      <p:pic>
        <p:nvPicPr>
          <p:cNvPr id="3" name="Picture 2">
            <a:extLst>
              <a:ext uri="{FF2B5EF4-FFF2-40B4-BE49-F238E27FC236}">
                <a16:creationId xmlns:a16="http://schemas.microsoft.com/office/drawing/2014/main" id="{EC7623A9-8569-4658-BC75-1DAF53A29906}"/>
              </a:ext>
            </a:extLst>
          </p:cNvPr>
          <p:cNvPicPr>
            <a:picLocks noChangeAspect="1"/>
          </p:cNvPicPr>
          <p:nvPr/>
        </p:nvPicPr>
        <p:blipFill>
          <a:blip r:embed="rId5"/>
          <a:stretch>
            <a:fillRect/>
          </a:stretch>
        </p:blipFill>
        <p:spPr>
          <a:xfrm>
            <a:off x="1818436" y="5118187"/>
            <a:ext cx="3644249" cy="1669122"/>
          </a:xfrm>
          <a:prstGeom prst="rect">
            <a:avLst/>
          </a:prstGeom>
        </p:spPr>
      </p:pic>
      <p:sp>
        <p:nvSpPr>
          <p:cNvPr id="4" name="Title 3">
            <a:extLst>
              <a:ext uri="{FF2B5EF4-FFF2-40B4-BE49-F238E27FC236}">
                <a16:creationId xmlns:a16="http://schemas.microsoft.com/office/drawing/2014/main" id="{2B60010E-7F01-4ED8-9F34-4DA01FDFA1F0}"/>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07434548-29CC-4C66-BBA7-D0DED8D140B7}"/>
                  </a:ext>
                </a:extLst>
              </p14:cNvPr>
              <p14:cNvContentPartPr/>
              <p14:nvPr/>
            </p14:nvContentPartPr>
            <p14:xfrm>
              <a:off x="7359277" y="8091"/>
              <a:ext cx="1935000" cy="610560"/>
            </p14:xfrm>
          </p:contentPart>
        </mc:Choice>
        <mc:Fallback>
          <p:pic>
            <p:nvPicPr>
              <p:cNvPr id="18" name="Ink 17">
                <a:extLst>
                  <a:ext uri="{FF2B5EF4-FFF2-40B4-BE49-F238E27FC236}">
                    <a16:creationId xmlns:a16="http://schemas.microsoft.com/office/drawing/2014/main" id="{07434548-29CC-4C66-BBA7-D0DED8D140B7}"/>
                  </a:ext>
                </a:extLst>
              </p:cNvPr>
              <p:cNvPicPr/>
              <p:nvPr/>
            </p:nvPicPr>
            <p:blipFill>
              <a:blip r:embed="rId7"/>
              <a:stretch>
                <a:fillRect/>
              </a:stretch>
            </p:blipFill>
            <p:spPr>
              <a:xfrm>
                <a:off x="7350277" y="-909"/>
                <a:ext cx="1952640" cy="628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7" name="Ink 36">
                <a:extLst>
                  <a:ext uri="{FF2B5EF4-FFF2-40B4-BE49-F238E27FC236}">
                    <a16:creationId xmlns:a16="http://schemas.microsoft.com/office/drawing/2014/main" id="{4342720A-FAE6-486D-99BE-A6BD57BC4089}"/>
                  </a:ext>
                </a:extLst>
              </p14:cNvPr>
              <p14:cNvContentPartPr/>
              <p14:nvPr/>
            </p14:nvContentPartPr>
            <p14:xfrm>
              <a:off x="405157" y="1200771"/>
              <a:ext cx="766440" cy="532800"/>
            </p14:xfrm>
          </p:contentPart>
        </mc:Choice>
        <mc:Fallback>
          <p:pic>
            <p:nvPicPr>
              <p:cNvPr id="37" name="Ink 36">
                <a:extLst>
                  <a:ext uri="{FF2B5EF4-FFF2-40B4-BE49-F238E27FC236}">
                    <a16:creationId xmlns:a16="http://schemas.microsoft.com/office/drawing/2014/main" id="{4342720A-FAE6-486D-99BE-A6BD57BC4089}"/>
                  </a:ext>
                </a:extLst>
              </p:cNvPr>
              <p:cNvPicPr/>
              <p:nvPr/>
            </p:nvPicPr>
            <p:blipFill>
              <a:blip r:embed="rId9"/>
              <a:stretch>
                <a:fillRect/>
              </a:stretch>
            </p:blipFill>
            <p:spPr>
              <a:xfrm>
                <a:off x="396157" y="1191771"/>
                <a:ext cx="78408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1" name="Ink 40">
                <a:extLst>
                  <a:ext uri="{FF2B5EF4-FFF2-40B4-BE49-F238E27FC236}">
                    <a16:creationId xmlns:a16="http://schemas.microsoft.com/office/drawing/2014/main" id="{25EFE3CD-FF77-4327-B77F-FA52E8062214}"/>
                  </a:ext>
                </a:extLst>
              </p14:cNvPr>
              <p14:cNvContentPartPr/>
              <p14:nvPr/>
            </p14:nvContentPartPr>
            <p14:xfrm>
              <a:off x="3182917" y="1884051"/>
              <a:ext cx="3483720" cy="480960"/>
            </p14:xfrm>
          </p:contentPart>
        </mc:Choice>
        <mc:Fallback>
          <p:pic>
            <p:nvPicPr>
              <p:cNvPr id="41" name="Ink 40">
                <a:extLst>
                  <a:ext uri="{FF2B5EF4-FFF2-40B4-BE49-F238E27FC236}">
                    <a16:creationId xmlns:a16="http://schemas.microsoft.com/office/drawing/2014/main" id="{25EFE3CD-FF77-4327-B77F-FA52E8062214}"/>
                  </a:ext>
                </a:extLst>
              </p:cNvPr>
              <p:cNvPicPr/>
              <p:nvPr/>
            </p:nvPicPr>
            <p:blipFill>
              <a:blip r:embed="rId11"/>
              <a:stretch>
                <a:fillRect/>
              </a:stretch>
            </p:blipFill>
            <p:spPr>
              <a:xfrm>
                <a:off x="3173917" y="1875051"/>
                <a:ext cx="3501360" cy="498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4" name="Ink 43">
                <a:extLst>
                  <a:ext uri="{FF2B5EF4-FFF2-40B4-BE49-F238E27FC236}">
                    <a16:creationId xmlns:a16="http://schemas.microsoft.com/office/drawing/2014/main" id="{606CAC13-E629-499B-B5CF-91564DF6B7E8}"/>
                  </a:ext>
                </a:extLst>
              </p14:cNvPr>
              <p14:cNvContentPartPr/>
              <p14:nvPr/>
            </p14:nvContentPartPr>
            <p14:xfrm>
              <a:off x="10881877" y="5248971"/>
              <a:ext cx="408960" cy="267120"/>
            </p14:xfrm>
          </p:contentPart>
        </mc:Choice>
        <mc:Fallback>
          <p:pic>
            <p:nvPicPr>
              <p:cNvPr id="44" name="Ink 43">
                <a:extLst>
                  <a:ext uri="{FF2B5EF4-FFF2-40B4-BE49-F238E27FC236}">
                    <a16:creationId xmlns:a16="http://schemas.microsoft.com/office/drawing/2014/main" id="{606CAC13-E629-499B-B5CF-91564DF6B7E8}"/>
                  </a:ext>
                </a:extLst>
              </p:cNvPr>
              <p:cNvPicPr/>
              <p:nvPr/>
            </p:nvPicPr>
            <p:blipFill>
              <a:blip r:embed="rId13"/>
              <a:stretch>
                <a:fillRect/>
              </a:stretch>
            </p:blipFill>
            <p:spPr>
              <a:xfrm>
                <a:off x="10872877" y="5239971"/>
                <a:ext cx="42660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7" name="Ink 46">
                <a:extLst>
                  <a:ext uri="{FF2B5EF4-FFF2-40B4-BE49-F238E27FC236}">
                    <a16:creationId xmlns:a16="http://schemas.microsoft.com/office/drawing/2014/main" id="{C3776A2E-20CE-4FDB-970E-B852049AE57B}"/>
                  </a:ext>
                </a:extLst>
              </p14:cNvPr>
              <p14:cNvContentPartPr/>
              <p14:nvPr/>
            </p14:nvContentPartPr>
            <p14:xfrm>
              <a:off x="10937677" y="5885811"/>
              <a:ext cx="677520" cy="262080"/>
            </p14:xfrm>
          </p:contentPart>
        </mc:Choice>
        <mc:Fallback>
          <p:pic>
            <p:nvPicPr>
              <p:cNvPr id="47" name="Ink 46">
                <a:extLst>
                  <a:ext uri="{FF2B5EF4-FFF2-40B4-BE49-F238E27FC236}">
                    <a16:creationId xmlns:a16="http://schemas.microsoft.com/office/drawing/2014/main" id="{C3776A2E-20CE-4FDB-970E-B852049AE57B}"/>
                  </a:ext>
                </a:extLst>
              </p:cNvPr>
              <p:cNvPicPr/>
              <p:nvPr/>
            </p:nvPicPr>
            <p:blipFill>
              <a:blip r:embed="rId15"/>
              <a:stretch>
                <a:fillRect/>
              </a:stretch>
            </p:blipFill>
            <p:spPr>
              <a:xfrm>
                <a:off x="10928677" y="5876811"/>
                <a:ext cx="6951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3" name="Ink 52">
                <a:extLst>
                  <a:ext uri="{FF2B5EF4-FFF2-40B4-BE49-F238E27FC236}">
                    <a16:creationId xmlns:a16="http://schemas.microsoft.com/office/drawing/2014/main" id="{C1576F49-1CE5-4385-BE80-0623586620CC}"/>
                  </a:ext>
                </a:extLst>
              </p14:cNvPr>
              <p14:cNvContentPartPr/>
              <p14:nvPr/>
            </p14:nvContentPartPr>
            <p14:xfrm>
              <a:off x="5419597" y="4737411"/>
              <a:ext cx="1107000" cy="414000"/>
            </p14:xfrm>
          </p:contentPart>
        </mc:Choice>
        <mc:Fallback>
          <p:pic>
            <p:nvPicPr>
              <p:cNvPr id="53" name="Ink 52">
                <a:extLst>
                  <a:ext uri="{FF2B5EF4-FFF2-40B4-BE49-F238E27FC236}">
                    <a16:creationId xmlns:a16="http://schemas.microsoft.com/office/drawing/2014/main" id="{C1576F49-1CE5-4385-BE80-0623586620CC}"/>
                  </a:ext>
                </a:extLst>
              </p:cNvPr>
              <p:cNvPicPr/>
              <p:nvPr/>
            </p:nvPicPr>
            <p:blipFill>
              <a:blip r:embed="rId17"/>
              <a:stretch>
                <a:fillRect/>
              </a:stretch>
            </p:blipFill>
            <p:spPr>
              <a:xfrm>
                <a:off x="5410597" y="4728411"/>
                <a:ext cx="1124640" cy="431640"/>
              </a:xfrm>
              <a:prstGeom prst="rect">
                <a:avLst/>
              </a:prstGeom>
            </p:spPr>
          </p:pic>
        </mc:Fallback>
      </mc:AlternateContent>
    </p:spTree>
    <p:extLst>
      <p:ext uri="{BB962C8B-B14F-4D97-AF65-F5344CB8AC3E}">
        <p14:creationId xmlns:p14="http://schemas.microsoft.com/office/powerpoint/2010/main" val="1138102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pic>
        <p:nvPicPr>
          <p:cNvPr id="4" name="Picture 3">
            <a:extLst>
              <a:ext uri="{FF2B5EF4-FFF2-40B4-BE49-F238E27FC236}">
                <a16:creationId xmlns:a16="http://schemas.microsoft.com/office/drawing/2014/main" id="{4432F368-BBAA-4FDF-8231-EBA27D704E28}"/>
              </a:ext>
            </a:extLst>
          </p:cNvPr>
          <p:cNvPicPr>
            <a:picLocks noChangeAspect="1"/>
          </p:cNvPicPr>
          <p:nvPr/>
        </p:nvPicPr>
        <p:blipFill>
          <a:blip r:embed="rId2"/>
          <a:stretch>
            <a:fillRect/>
          </a:stretch>
        </p:blipFill>
        <p:spPr>
          <a:xfrm>
            <a:off x="1240128" y="2749074"/>
            <a:ext cx="4845361" cy="2784623"/>
          </a:xfrm>
          <a:prstGeom prst="rect">
            <a:avLst/>
          </a:prstGeom>
        </p:spPr>
      </p:pic>
      <p:pic>
        <p:nvPicPr>
          <p:cNvPr id="6" name="Picture 5">
            <a:extLst>
              <a:ext uri="{FF2B5EF4-FFF2-40B4-BE49-F238E27FC236}">
                <a16:creationId xmlns:a16="http://schemas.microsoft.com/office/drawing/2014/main" id="{4E9AB12B-6341-4A1C-9CB4-9C7AFD7C8DAA}"/>
              </a:ext>
            </a:extLst>
          </p:cNvPr>
          <p:cNvPicPr>
            <a:picLocks noChangeAspect="1"/>
          </p:cNvPicPr>
          <p:nvPr/>
        </p:nvPicPr>
        <p:blipFill>
          <a:blip r:embed="rId3"/>
          <a:stretch>
            <a:fillRect/>
          </a:stretch>
        </p:blipFill>
        <p:spPr>
          <a:xfrm>
            <a:off x="7045974" y="2008094"/>
            <a:ext cx="3905898" cy="1712568"/>
          </a:xfrm>
          <a:prstGeom prst="rect">
            <a:avLst/>
          </a:prstGeom>
        </p:spPr>
      </p:pic>
      <p:pic>
        <p:nvPicPr>
          <p:cNvPr id="9" name="Picture 8">
            <a:extLst>
              <a:ext uri="{FF2B5EF4-FFF2-40B4-BE49-F238E27FC236}">
                <a16:creationId xmlns:a16="http://schemas.microsoft.com/office/drawing/2014/main" id="{3057AF09-2346-4CE4-8844-9CC79073437C}"/>
              </a:ext>
            </a:extLst>
          </p:cNvPr>
          <p:cNvPicPr>
            <a:picLocks noChangeAspect="1"/>
          </p:cNvPicPr>
          <p:nvPr/>
        </p:nvPicPr>
        <p:blipFill>
          <a:blip r:embed="rId4"/>
          <a:stretch>
            <a:fillRect/>
          </a:stretch>
        </p:blipFill>
        <p:spPr>
          <a:xfrm>
            <a:off x="7045974" y="4128962"/>
            <a:ext cx="3905898" cy="2519270"/>
          </a:xfrm>
          <a:prstGeom prst="rect">
            <a:avLst/>
          </a:prstGeom>
        </p:spPr>
      </p:pic>
      <p:sp>
        <p:nvSpPr>
          <p:cNvPr id="2" name="Title 1">
            <a:extLst>
              <a:ext uri="{FF2B5EF4-FFF2-40B4-BE49-F238E27FC236}">
                <a16:creationId xmlns:a16="http://schemas.microsoft.com/office/drawing/2014/main" id="{278F3DDF-031A-4298-8B7A-994A31963C16}"/>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5">
            <p14:nvContentPartPr>
              <p14:cNvPr id="49" name="Ink 48">
                <a:extLst>
                  <a:ext uri="{FF2B5EF4-FFF2-40B4-BE49-F238E27FC236}">
                    <a16:creationId xmlns:a16="http://schemas.microsoft.com/office/drawing/2014/main" id="{C9E4BF9F-CB57-49AB-96A0-57FBA61FC616}"/>
                  </a:ext>
                </a:extLst>
              </p14:cNvPr>
              <p14:cNvContentPartPr/>
              <p14:nvPr/>
            </p14:nvContentPartPr>
            <p14:xfrm>
              <a:off x="6700837" y="5675931"/>
              <a:ext cx="504000" cy="262440"/>
            </p14:xfrm>
          </p:contentPart>
        </mc:Choice>
        <mc:Fallback>
          <p:pic>
            <p:nvPicPr>
              <p:cNvPr id="49" name="Ink 48">
                <a:extLst>
                  <a:ext uri="{FF2B5EF4-FFF2-40B4-BE49-F238E27FC236}">
                    <a16:creationId xmlns:a16="http://schemas.microsoft.com/office/drawing/2014/main" id="{C9E4BF9F-CB57-49AB-96A0-57FBA61FC616}"/>
                  </a:ext>
                </a:extLst>
              </p:cNvPr>
              <p:cNvPicPr/>
              <p:nvPr/>
            </p:nvPicPr>
            <p:blipFill>
              <a:blip r:embed="rId6"/>
              <a:stretch>
                <a:fillRect/>
              </a:stretch>
            </p:blipFill>
            <p:spPr>
              <a:xfrm>
                <a:off x="6691837" y="5666931"/>
                <a:ext cx="5216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0" name="Ink 49">
                <a:extLst>
                  <a:ext uri="{FF2B5EF4-FFF2-40B4-BE49-F238E27FC236}">
                    <a16:creationId xmlns:a16="http://schemas.microsoft.com/office/drawing/2014/main" id="{32C1ED54-D0EC-47C9-92DD-B1492961EEA4}"/>
                  </a:ext>
                </a:extLst>
              </p14:cNvPr>
              <p14:cNvContentPartPr/>
              <p14:nvPr/>
            </p14:nvContentPartPr>
            <p14:xfrm>
              <a:off x="5742517" y="5608251"/>
              <a:ext cx="834840" cy="308160"/>
            </p14:xfrm>
          </p:contentPart>
        </mc:Choice>
        <mc:Fallback>
          <p:pic>
            <p:nvPicPr>
              <p:cNvPr id="50" name="Ink 49">
                <a:extLst>
                  <a:ext uri="{FF2B5EF4-FFF2-40B4-BE49-F238E27FC236}">
                    <a16:creationId xmlns:a16="http://schemas.microsoft.com/office/drawing/2014/main" id="{32C1ED54-D0EC-47C9-92DD-B1492961EEA4}"/>
                  </a:ext>
                </a:extLst>
              </p:cNvPr>
              <p:cNvPicPr/>
              <p:nvPr/>
            </p:nvPicPr>
            <p:blipFill>
              <a:blip r:embed="rId8"/>
              <a:stretch>
                <a:fillRect/>
              </a:stretch>
            </p:blipFill>
            <p:spPr>
              <a:xfrm>
                <a:off x="5733517" y="5599251"/>
                <a:ext cx="85248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4" name="Ink 53">
                <a:extLst>
                  <a:ext uri="{FF2B5EF4-FFF2-40B4-BE49-F238E27FC236}">
                    <a16:creationId xmlns:a16="http://schemas.microsoft.com/office/drawing/2014/main" id="{57E6CD40-754B-43A2-8591-60D246FE323A}"/>
                  </a:ext>
                </a:extLst>
              </p14:cNvPr>
              <p14:cNvContentPartPr/>
              <p14:nvPr/>
            </p14:nvContentPartPr>
            <p14:xfrm>
              <a:off x="4828477" y="5597091"/>
              <a:ext cx="682200" cy="509040"/>
            </p14:xfrm>
          </p:contentPart>
        </mc:Choice>
        <mc:Fallback>
          <p:pic>
            <p:nvPicPr>
              <p:cNvPr id="54" name="Ink 53">
                <a:extLst>
                  <a:ext uri="{FF2B5EF4-FFF2-40B4-BE49-F238E27FC236}">
                    <a16:creationId xmlns:a16="http://schemas.microsoft.com/office/drawing/2014/main" id="{57E6CD40-754B-43A2-8591-60D246FE323A}"/>
                  </a:ext>
                </a:extLst>
              </p:cNvPr>
              <p:cNvPicPr/>
              <p:nvPr/>
            </p:nvPicPr>
            <p:blipFill>
              <a:blip r:embed="rId10"/>
              <a:stretch>
                <a:fillRect/>
              </a:stretch>
            </p:blipFill>
            <p:spPr>
              <a:xfrm>
                <a:off x="4819477" y="5588091"/>
                <a:ext cx="69984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5" name="Ink 54">
                <a:extLst>
                  <a:ext uri="{FF2B5EF4-FFF2-40B4-BE49-F238E27FC236}">
                    <a16:creationId xmlns:a16="http://schemas.microsoft.com/office/drawing/2014/main" id="{3E6E3051-0BF7-444D-9528-23186BD56A2C}"/>
                  </a:ext>
                </a:extLst>
              </p14:cNvPr>
              <p14:cNvContentPartPr/>
              <p14:nvPr/>
            </p14:nvContentPartPr>
            <p14:xfrm>
              <a:off x="6449197" y="6216291"/>
              <a:ext cx="438840" cy="198000"/>
            </p14:xfrm>
          </p:contentPart>
        </mc:Choice>
        <mc:Fallback>
          <p:pic>
            <p:nvPicPr>
              <p:cNvPr id="55" name="Ink 54">
                <a:extLst>
                  <a:ext uri="{FF2B5EF4-FFF2-40B4-BE49-F238E27FC236}">
                    <a16:creationId xmlns:a16="http://schemas.microsoft.com/office/drawing/2014/main" id="{3E6E3051-0BF7-444D-9528-23186BD56A2C}"/>
                  </a:ext>
                </a:extLst>
              </p:cNvPr>
              <p:cNvPicPr/>
              <p:nvPr/>
            </p:nvPicPr>
            <p:blipFill>
              <a:blip r:embed="rId12"/>
              <a:stretch>
                <a:fillRect/>
              </a:stretch>
            </p:blipFill>
            <p:spPr>
              <a:xfrm>
                <a:off x="6440197" y="6207291"/>
                <a:ext cx="4564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2" name="Ink 61">
                <a:extLst>
                  <a:ext uri="{FF2B5EF4-FFF2-40B4-BE49-F238E27FC236}">
                    <a16:creationId xmlns:a16="http://schemas.microsoft.com/office/drawing/2014/main" id="{97CA2CCE-5B70-4528-817E-912E3B719B65}"/>
                  </a:ext>
                </a:extLst>
              </p14:cNvPr>
              <p14:cNvContentPartPr/>
              <p14:nvPr/>
            </p14:nvContentPartPr>
            <p14:xfrm>
              <a:off x="4978957" y="6221331"/>
              <a:ext cx="1254240" cy="570600"/>
            </p14:xfrm>
          </p:contentPart>
        </mc:Choice>
        <mc:Fallback>
          <p:pic>
            <p:nvPicPr>
              <p:cNvPr id="62" name="Ink 61">
                <a:extLst>
                  <a:ext uri="{FF2B5EF4-FFF2-40B4-BE49-F238E27FC236}">
                    <a16:creationId xmlns:a16="http://schemas.microsoft.com/office/drawing/2014/main" id="{97CA2CCE-5B70-4528-817E-912E3B719B65}"/>
                  </a:ext>
                </a:extLst>
              </p:cNvPr>
              <p:cNvPicPr/>
              <p:nvPr/>
            </p:nvPicPr>
            <p:blipFill>
              <a:blip r:embed="rId14"/>
              <a:stretch>
                <a:fillRect/>
              </a:stretch>
            </p:blipFill>
            <p:spPr>
              <a:xfrm>
                <a:off x="4969957" y="6212331"/>
                <a:ext cx="1271880" cy="588240"/>
              </a:xfrm>
              <a:prstGeom prst="rect">
                <a:avLst/>
              </a:prstGeom>
            </p:spPr>
          </p:pic>
        </mc:Fallback>
      </mc:AlternateContent>
    </p:spTree>
    <p:extLst>
      <p:ext uri="{BB962C8B-B14F-4D97-AF65-F5344CB8AC3E}">
        <p14:creationId xmlns:p14="http://schemas.microsoft.com/office/powerpoint/2010/main" val="519825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When favorable?</a:t>
            </a:r>
          </a:p>
        </p:txBody>
      </p:sp>
      <p:pic>
        <p:nvPicPr>
          <p:cNvPr id="2" name="Picture 1">
            <a:extLst>
              <a:ext uri="{FF2B5EF4-FFF2-40B4-BE49-F238E27FC236}">
                <a16:creationId xmlns:a16="http://schemas.microsoft.com/office/drawing/2014/main" id="{9436F634-8D85-4937-B972-375B11F728FE}"/>
              </a:ext>
            </a:extLst>
          </p:cNvPr>
          <p:cNvPicPr>
            <a:picLocks noChangeAspect="1"/>
          </p:cNvPicPr>
          <p:nvPr/>
        </p:nvPicPr>
        <p:blipFill>
          <a:blip r:embed="rId2"/>
          <a:stretch>
            <a:fillRect/>
          </a:stretch>
        </p:blipFill>
        <p:spPr>
          <a:xfrm>
            <a:off x="3173359" y="2002811"/>
            <a:ext cx="6699609" cy="2852378"/>
          </a:xfrm>
          <a:prstGeom prst="rect">
            <a:avLst/>
          </a:prstGeom>
        </p:spPr>
      </p:pic>
      <p:sp>
        <p:nvSpPr>
          <p:cNvPr id="3" name="Title 2">
            <a:extLst>
              <a:ext uri="{FF2B5EF4-FFF2-40B4-BE49-F238E27FC236}">
                <a16:creationId xmlns:a16="http://schemas.microsoft.com/office/drawing/2014/main" id="{546F4759-6BF4-4B98-AC94-E44A0D24D83C}"/>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631847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761513" y="1294200"/>
            <a:ext cx="10972799" cy="3785652"/>
          </a:xfrm>
          <a:prstGeom prst="rect">
            <a:avLst/>
          </a:prstGeom>
          <a:noFill/>
        </p:spPr>
        <p:txBody>
          <a:bodyPr wrap="square" rtlCol="0">
            <a:spAutoFit/>
          </a:bodyPr>
          <a:lstStyle/>
          <a:p>
            <a:pPr algn="just"/>
            <a:r>
              <a:rPr lang="en-US" sz="2400" b="1" dirty="0"/>
              <a:t>Representing: Social Networks</a:t>
            </a:r>
          </a:p>
          <a:p>
            <a:pPr algn="just"/>
            <a:r>
              <a:rPr lang="en-US" sz="2400" b="1" dirty="0"/>
              <a:t>			         Transportation networks, etc.</a:t>
            </a:r>
            <a:endParaRPr lang="en-US" sz="2400" dirty="0"/>
          </a:p>
          <a:p>
            <a:pPr algn="just"/>
            <a:endParaRPr lang="en-US" sz="2400" dirty="0"/>
          </a:p>
          <a:p>
            <a:pPr algn="just"/>
            <a:r>
              <a:rPr lang="en-US" sz="2400" dirty="0"/>
              <a:t>Graphs help in identifying contacts on social sites and suggesting them as friends on Facebook, where the nodes can be different users and the edges represent the relationships between them.</a:t>
            </a:r>
          </a:p>
          <a:p>
            <a:pPr algn="just"/>
            <a:endParaRPr lang="en-US" sz="2400" dirty="0"/>
          </a:p>
          <a:p>
            <a:pPr algn="just"/>
            <a:r>
              <a:rPr lang="en-US" sz="2400" dirty="0"/>
              <a:t>Graphs help in finding the shortest distance between any two given locations, where nodes can be the different locations in a city and edges represent the routes available between the locations.</a:t>
            </a:r>
          </a:p>
        </p:txBody>
      </p:sp>
      <p:sp>
        <p:nvSpPr>
          <p:cNvPr id="2" name="Title 1">
            <a:extLst>
              <a:ext uri="{FF2B5EF4-FFF2-40B4-BE49-F238E27FC236}">
                <a16:creationId xmlns:a16="http://schemas.microsoft.com/office/drawing/2014/main" id="{666B0037-F5ED-4B86-BD9E-A3FA28489D8A}"/>
              </a:ext>
            </a:extLst>
          </p:cNvPr>
          <p:cNvSpPr>
            <a:spLocks noGrp="1"/>
          </p:cNvSpPr>
          <p:nvPr>
            <p:ph type="title"/>
          </p:nvPr>
        </p:nvSpPr>
        <p:spPr>
          <a:xfrm>
            <a:off x="0" y="0"/>
            <a:ext cx="10972800" cy="830956"/>
          </a:xfrm>
        </p:spPr>
        <p:txBody>
          <a:bodyPr/>
          <a:lstStyle/>
          <a:p>
            <a:r>
              <a:rPr lang="en-IN" dirty="0"/>
              <a:t>Application of Graphs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7353574-E7F4-482E-856E-E18A1100D9E2}"/>
                  </a:ext>
                </a:extLst>
              </p14:cNvPr>
              <p14:cNvContentPartPr/>
              <p14:nvPr/>
            </p14:nvContentPartPr>
            <p14:xfrm>
              <a:off x="3913564" y="1306611"/>
              <a:ext cx="1444320" cy="323640"/>
            </p14:xfrm>
          </p:contentPart>
        </mc:Choice>
        <mc:Fallback xmlns="">
          <p:pic>
            <p:nvPicPr>
              <p:cNvPr id="3" name="Ink 2">
                <a:extLst>
                  <a:ext uri="{FF2B5EF4-FFF2-40B4-BE49-F238E27FC236}">
                    <a16:creationId xmlns:a16="http://schemas.microsoft.com/office/drawing/2014/main" id="{B7353574-E7F4-482E-856E-E18A1100D9E2}"/>
                  </a:ext>
                </a:extLst>
              </p:cNvPr>
              <p:cNvPicPr/>
              <p:nvPr/>
            </p:nvPicPr>
            <p:blipFill>
              <a:blip r:embed="rId3"/>
              <a:stretch>
                <a:fillRect/>
              </a:stretch>
            </p:blipFill>
            <p:spPr>
              <a:xfrm>
                <a:off x="3877564" y="1234611"/>
                <a:ext cx="151596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386765A8-D062-4423-B0FC-5A0EA7EAEB70}"/>
                  </a:ext>
                </a:extLst>
              </p14:cNvPr>
              <p14:cNvContentPartPr/>
              <p14:nvPr/>
            </p14:nvContentPartPr>
            <p14:xfrm>
              <a:off x="8237524" y="592371"/>
              <a:ext cx="2612160" cy="547200"/>
            </p14:xfrm>
          </p:contentPart>
        </mc:Choice>
        <mc:Fallback xmlns="">
          <p:pic>
            <p:nvPicPr>
              <p:cNvPr id="17" name="Ink 16">
                <a:extLst>
                  <a:ext uri="{FF2B5EF4-FFF2-40B4-BE49-F238E27FC236}">
                    <a16:creationId xmlns:a16="http://schemas.microsoft.com/office/drawing/2014/main" id="{386765A8-D062-4423-B0FC-5A0EA7EAEB70}"/>
                  </a:ext>
                </a:extLst>
              </p:cNvPr>
              <p:cNvPicPr/>
              <p:nvPr/>
            </p:nvPicPr>
            <p:blipFill>
              <a:blip r:embed="rId5"/>
              <a:stretch>
                <a:fillRect/>
              </a:stretch>
            </p:blipFill>
            <p:spPr>
              <a:xfrm>
                <a:off x="8228524" y="583371"/>
                <a:ext cx="262980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a:extLst>
                  <a:ext uri="{FF2B5EF4-FFF2-40B4-BE49-F238E27FC236}">
                    <a16:creationId xmlns:a16="http://schemas.microsoft.com/office/drawing/2014/main" id="{22CF1449-D937-4403-A684-C46F90707506}"/>
                  </a:ext>
                </a:extLst>
              </p14:cNvPr>
              <p14:cNvContentPartPr/>
              <p14:nvPr/>
            </p14:nvContentPartPr>
            <p14:xfrm>
              <a:off x="5815444" y="4910211"/>
              <a:ext cx="2754000" cy="1471680"/>
            </p14:xfrm>
          </p:contentPart>
        </mc:Choice>
        <mc:Fallback xmlns="">
          <p:pic>
            <p:nvPicPr>
              <p:cNvPr id="47" name="Ink 46">
                <a:extLst>
                  <a:ext uri="{FF2B5EF4-FFF2-40B4-BE49-F238E27FC236}">
                    <a16:creationId xmlns:a16="http://schemas.microsoft.com/office/drawing/2014/main" id="{22CF1449-D937-4403-A684-C46F90707506}"/>
                  </a:ext>
                </a:extLst>
              </p:cNvPr>
              <p:cNvPicPr/>
              <p:nvPr/>
            </p:nvPicPr>
            <p:blipFill>
              <a:blip r:embed="rId7"/>
              <a:stretch>
                <a:fillRect/>
              </a:stretch>
            </p:blipFill>
            <p:spPr>
              <a:xfrm>
                <a:off x="5806444" y="4901211"/>
                <a:ext cx="2771640" cy="1489320"/>
              </a:xfrm>
              <a:prstGeom prst="rect">
                <a:avLst/>
              </a:prstGeom>
            </p:spPr>
          </p:pic>
        </mc:Fallback>
      </mc:AlternateContent>
    </p:spTree>
    <p:extLst>
      <p:ext uri="{BB962C8B-B14F-4D97-AF65-F5344CB8AC3E}">
        <p14:creationId xmlns:p14="http://schemas.microsoft.com/office/powerpoint/2010/main" val="3564053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3" name="Picture 2">
            <a:extLst>
              <a:ext uri="{FF2B5EF4-FFF2-40B4-BE49-F238E27FC236}">
                <a16:creationId xmlns:a16="http://schemas.microsoft.com/office/drawing/2014/main" id="{70FAF8E6-7E09-4CCB-A477-00006C723BD2}"/>
              </a:ext>
            </a:extLst>
          </p:cNvPr>
          <p:cNvPicPr>
            <a:picLocks noChangeAspect="1"/>
          </p:cNvPicPr>
          <p:nvPr/>
        </p:nvPicPr>
        <p:blipFill>
          <a:blip r:embed="rId2"/>
          <a:stretch>
            <a:fillRect/>
          </a:stretch>
        </p:blipFill>
        <p:spPr>
          <a:xfrm>
            <a:off x="1871072" y="1270225"/>
            <a:ext cx="8449854" cy="4563112"/>
          </a:xfrm>
          <a:prstGeom prst="rect">
            <a:avLst/>
          </a:prstGeom>
        </p:spPr>
      </p:pic>
      <p:pic>
        <p:nvPicPr>
          <p:cNvPr id="4" name="Picture 3">
            <a:extLst>
              <a:ext uri="{FF2B5EF4-FFF2-40B4-BE49-F238E27FC236}">
                <a16:creationId xmlns:a16="http://schemas.microsoft.com/office/drawing/2014/main" id="{619FE303-016F-41C4-B210-3F5AB5AA8138}"/>
              </a:ext>
            </a:extLst>
          </p:cNvPr>
          <p:cNvPicPr>
            <a:picLocks noChangeAspect="1"/>
          </p:cNvPicPr>
          <p:nvPr/>
        </p:nvPicPr>
        <p:blipFill>
          <a:blip r:embed="rId3"/>
          <a:stretch>
            <a:fillRect/>
          </a:stretch>
        </p:blipFill>
        <p:spPr>
          <a:xfrm>
            <a:off x="4166513" y="5371078"/>
            <a:ext cx="2467013" cy="444871"/>
          </a:xfrm>
          <a:prstGeom prst="rect">
            <a:avLst/>
          </a:prstGeom>
        </p:spPr>
      </p:pic>
      <p:pic>
        <p:nvPicPr>
          <p:cNvPr id="6" name="Picture 5">
            <a:extLst>
              <a:ext uri="{FF2B5EF4-FFF2-40B4-BE49-F238E27FC236}">
                <a16:creationId xmlns:a16="http://schemas.microsoft.com/office/drawing/2014/main" id="{3702BCE6-A00C-407C-A237-39F8109EFCF7}"/>
              </a:ext>
            </a:extLst>
          </p:cNvPr>
          <p:cNvPicPr>
            <a:picLocks noChangeAspect="1"/>
          </p:cNvPicPr>
          <p:nvPr/>
        </p:nvPicPr>
        <p:blipFill>
          <a:blip r:embed="rId4"/>
          <a:stretch>
            <a:fillRect/>
          </a:stretch>
        </p:blipFill>
        <p:spPr>
          <a:xfrm>
            <a:off x="7661965" y="5301527"/>
            <a:ext cx="2534004" cy="514422"/>
          </a:xfrm>
          <a:prstGeom prst="rect">
            <a:avLst/>
          </a:prstGeom>
        </p:spPr>
      </p:pic>
      <p:pic>
        <p:nvPicPr>
          <p:cNvPr id="8" name="Picture 7">
            <a:extLst>
              <a:ext uri="{FF2B5EF4-FFF2-40B4-BE49-F238E27FC236}">
                <a16:creationId xmlns:a16="http://schemas.microsoft.com/office/drawing/2014/main" id="{5E63FB42-AB22-4C8A-BFB8-67AFAC1C8880}"/>
              </a:ext>
            </a:extLst>
          </p:cNvPr>
          <p:cNvPicPr>
            <a:picLocks noChangeAspect="1"/>
          </p:cNvPicPr>
          <p:nvPr/>
        </p:nvPicPr>
        <p:blipFill>
          <a:blip r:embed="rId5"/>
          <a:stretch>
            <a:fillRect/>
          </a:stretch>
        </p:blipFill>
        <p:spPr>
          <a:xfrm>
            <a:off x="7147172" y="5815949"/>
            <a:ext cx="3181794" cy="809738"/>
          </a:xfrm>
          <a:prstGeom prst="rect">
            <a:avLst/>
          </a:prstGeom>
        </p:spPr>
      </p:pic>
      <p:sp>
        <p:nvSpPr>
          <p:cNvPr id="2" name="Title 1">
            <a:extLst>
              <a:ext uri="{FF2B5EF4-FFF2-40B4-BE49-F238E27FC236}">
                <a16:creationId xmlns:a16="http://schemas.microsoft.com/office/drawing/2014/main" id="{D9866168-F7DC-45DD-89BD-2E9B90CB4879}"/>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BFCF07C0-464C-4742-992F-D2BD2EE3B2C6}"/>
                  </a:ext>
                </a:extLst>
              </p14:cNvPr>
              <p14:cNvContentPartPr/>
              <p14:nvPr/>
            </p14:nvContentPartPr>
            <p14:xfrm>
              <a:off x="6876157" y="2143611"/>
              <a:ext cx="502920" cy="227880"/>
            </p14:xfrm>
          </p:contentPart>
        </mc:Choice>
        <mc:Fallback>
          <p:pic>
            <p:nvPicPr>
              <p:cNvPr id="9" name="Ink 8">
                <a:extLst>
                  <a:ext uri="{FF2B5EF4-FFF2-40B4-BE49-F238E27FC236}">
                    <a16:creationId xmlns:a16="http://schemas.microsoft.com/office/drawing/2014/main" id="{BFCF07C0-464C-4742-992F-D2BD2EE3B2C6}"/>
                  </a:ext>
                </a:extLst>
              </p:cNvPr>
              <p:cNvPicPr/>
              <p:nvPr/>
            </p:nvPicPr>
            <p:blipFill>
              <a:blip r:embed="rId7"/>
              <a:stretch>
                <a:fillRect/>
              </a:stretch>
            </p:blipFill>
            <p:spPr>
              <a:xfrm>
                <a:off x="6867157" y="2134611"/>
                <a:ext cx="5205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CEFC1C34-C51C-44FA-8FCC-E3C6A09C77F6}"/>
                  </a:ext>
                </a:extLst>
              </p14:cNvPr>
              <p14:cNvContentPartPr/>
              <p14:nvPr/>
            </p14:nvContentPartPr>
            <p14:xfrm>
              <a:off x="8319037" y="1218411"/>
              <a:ext cx="758520" cy="299880"/>
            </p14:xfrm>
          </p:contentPart>
        </mc:Choice>
        <mc:Fallback>
          <p:pic>
            <p:nvPicPr>
              <p:cNvPr id="15" name="Ink 14">
                <a:extLst>
                  <a:ext uri="{FF2B5EF4-FFF2-40B4-BE49-F238E27FC236}">
                    <a16:creationId xmlns:a16="http://schemas.microsoft.com/office/drawing/2014/main" id="{CEFC1C34-C51C-44FA-8FCC-E3C6A09C77F6}"/>
                  </a:ext>
                </a:extLst>
              </p:cNvPr>
              <p:cNvPicPr/>
              <p:nvPr/>
            </p:nvPicPr>
            <p:blipFill>
              <a:blip r:embed="rId9"/>
              <a:stretch>
                <a:fillRect/>
              </a:stretch>
            </p:blipFill>
            <p:spPr>
              <a:xfrm>
                <a:off x="8310037" y="1209411"/>
                <a:ext cx="7761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 name="Ink 23">
                <a:extLst>
                  <a:ext uri="{FF2B5EF4-FFF2-40B4-BE49-F238E27FC236}">
                    <a16:creationId xmlns:a16="http://schemas.microsoft.com/office/drawing/2014/main" id="{AF2AA1CF-1B02-4EE9-BD73-AD444D6320AE}"/>
                  </a:ext>
                </a:extLst>
              </p14:cNvPr>
              <p14:cNvContentPartPr/>
              <p14:nvPr/>
            </p14:nvContentPartPr>
            <p14:xfrm>
              <a:off x="9409117" y="1186371"/>
              <a:ext cx="2105640" cy="656280"/>
            </p14:xfrm>
          </p:contentPart>
        </mc:Choice>
        <mc:Fallback>
          <p:pic>
            <p:nvPicPr>
              <p:cNvPr id="24" name="Ink 23">
                <a:extLst>
                  <a:ext uri="{FF2B5EF4-FFF2-40B4-BE49-F238E27FC236}">
                    <a16:creationId xmlns:a16="http://schemas.microsoft.com/office/drawing/2014/main" id="{AF2AA1CF-1B02-4EE9-BD73-AD444D6320AE}"/>
                  </a:ext>
                </a:extLst>
              </p:cNvPr>
              <p:cNvPicPr/>
              <p:nvPr/>
            </p:nvPicPr>
            <p:blipFill>
              <a:blip r:embed="rId11"/>
              <a:stretch>
                <a:fillRect/>
              </a:stretch>
            </p:blipFill>
            <p:spPr>
              <a:xfrm>
                <a:off x="9400117" y="1177371"/>
                <a:ext cx="2123280" cy="673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2" name="Ink 51">
                <a:extLst>
                  <a:ext uri="{FF2B5EF4-FFF2-40B4-BE49-F238E27FC236}">
                    <a16:creationId xmlns:a16="http://schemas.microsoft.com/office/drawing/2014/main" id="{0C76B11A-44BE-49FB-8976-FB8F1C751D8E}"/>
                  </a:ext>
                </a:extLst>
              </p14:cNvPr>
              <p14:cNvContentPartPr/>
              <p14:nvPr/>
            </p14:nvContentPartPr>
            <p14:xfrm>
              <a:off x="8346757" y="6169131"/>
              <a:ext cx="2305440" cy="582120"/>
            </p14:xfrm>
          </p:contentPart>
        </mc:Choice>
        <mc:Fallback>
          <p:pic>
            <p:nvPicPr>
              <p:cNvPr id="52" name="Ink 51">
                <a:extLst>
                  <a:ext uri="{FF2B5EF4-FFF2-40B4-BE49-F238E27FC236}">
                    <a16:creationId xmlns:a16="http://schemas.microsoft.com/office/drawing/2014/main" id="{0C76B11A-44BE-49FB-8976-FB8F1C751D8E}"/>
                  </a:ext>
                </a:extLst>
              </p:cNvPr>
              <p:cNvPicPr/>
              <p:nvPr/>
            </p:nvPicPr>
            <p:blipFill>
              <a:blip r:embed="rId13"/>
              <a:stretch>
                <a:fillRect/>
              </a:stretch>
            </p:blipFill>
            <p:spPr>
              <a:xfrm>
                <a:off x="8337757" y="6160131"/>
                <a:ext cx="2323080" cy="599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2" name="Ink 71">
                <a:extLst>
                  <a:ext uri="{FF2B5EF4-FFF2-40B4-BE49-F238E27FC236}">
                    <a16:creationId xmlns:a16="http://schemas.microsoft.com/office/drawing/2014/main" id="{5D583CEB-DB06-4558-9785-967055130B68}"/>
                  </a:ext>
                </a:extLst>
              </p14:cNvPr>
              <p14:cNvContentPartPr/>
              <p14:nvPr/>
            </p14:nvContentPartPr>
            <p14:xfrm>
              <a:off x="7061557" y="2909691"/>
              <a:ext cx="4339800" cy="900720"/>
            </p14:xfrm>
          </p:contentPart>
        </mc:Choice>
        <mc:Fallback>
          <p:pic>
            <p:nvPicPr>
              <p:cNvPr id="72" name="Ink 71">
                <a:extLst>
                  <a:ext uri="{FF2B5EF4-FFF2-40B4-BE49-F238E27FC236}">
                    <a16:creationId xmlns:a16="http://schemas.microsoft.com/office/drawing/2014/main" id="{5D583CEB-DB06-4558-9785-967055130B68}"/>
                  </a:ext>
                </a:extLst>
              </p:cNvPr>
              <p:cNvPicPr/>
              <p:nvPr/>
            </p:nvPicPr>
            <p:blipFill>
              <a:blip r:embed="rId15"/>
              <a:stretch>
                <a:fillRect/>
              </a:stretch>
            </p:blipFill>
            <p:spPr>
              <a:xfrm>
                <a:off x="7052557" y="2900691"/>
                <a:ext cx="4357440" cy="918360"/>
              </a:xfrm>
              <a:prstGeom prst="rect">
                <a:avLst/>
              </a:prstGeom>
            </p:spPr>
          </p:pic>
        </mc:Fallback>
      </mc:AlternateContent>
    </p:spTree>
    <p:extLst>
      <p:ext uri="{BB962C8B-B14F-4D97-AF65-F5344CB8AC3E}">
        <p14:creationId xmlns:p14="http://schemas.microsoft.com/office/powerpoint/2010/main" val="1957659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 – Cost of Operations</a:t>
            </a:r>
          </a:p>
        </p:txBody>
      </p:sp>
      <p:pic>
        <p:nvPicPr>
          <p:cNvPr id="2" name="Picture 1">
            <a:extLst>
              <a:ext uri="{FF2B5EF4-FFF2-40B4-BE49-F238E27FC236}">
                <a16:creationId xmlns:a16="http://schemas.microsoft.com/office/drawing/2014/main" id="{CB9401BC-CD23-4F87-9EFF-B4589BE660AF}"/>
              </a:ext>
            </a:extLst>
          </p:cNvPr>
          <p:cNvPicPr>
            <a:picLocks noChangeAspect="1"/>
          </p:cNvPicPr>
          <p:nvPr/>
        </p:nvPicPr>
        <p:blipFill>
          <a:blip r:embed="rId2"/>
          <a:stretch>
            <a:fillRect/>
          </a:stretch>
        </p:blipFill>
        <p:spPr>
          <a:xfrm>
            <a:off x="1446986" y="1260277"/>
            <a:ext cx="9831172" cy="1495634"/>
          </a:xfrm>
          <a:prstGeom prst="rect">
            <a:avLst/>
          </a:prstGeom>
        </p:spPr>
      </p:pic>
      <p:pic>
        <p:nvPicPr>
          <p:cNvPr id="10" name="Picture 9">
            <a:extLst>
              <a:ext uri="{FF2B5EF4-FFF2-40B4-BE49-F238E27FC236}">
                <a16:creationId xmlns:a16="http://schemas.microsoft.com/office/drawing/2014/main" id="{79AFFEA4-158F-4600-BF4D-9DB622FB262C}"/>
              </a:ext>
            </a:extLst>
          </p:cNvPr>
          <p:cNvPicPr>
            <a:picLocks noChangeAspect="1"/>
          </p:cNvPicPr>
          <p:nvPr/>
        </p:nvPicPr>
        <p:blipFill>
          <a:blip r:embed="rId3"/>
          <a:stretch>
            <a:fillRect/>
          </a:stretch>
        </p:blipFill>
        <p:spPr>
          <a:xfrm>
            <a:off x="2861646" y="2913566"/>
            <a:ext cx="7001852" cy="1419423"/>
          </a:xfrm>
          <a:prstGeom prst="rect">
            <a:avLst/>
          </a:prstGeom>
        </p:spPr>
      </p:pic>
      <p:sp>
        <p:nvSpPr>
          <p:cNvPr id="11" name="TextBox 10">
            <a:extLst>
              <a:ext uri="{FF2B5EF4-FFF2-40B4-BE49-F238E27FC236}">
                <a16:creationId xmlns:a16="http://schemas.microsoft.com/office/drawing/2014/main" id="{938A54CB-6F97-4FAA-8220-3D56170BA750}"/>
              </a:ext>
            </a:extLst>
          </p:cNvPr>
          <p:cNvSpPr txBox="1"/>
          <p:nvPr/>
        </p:nvSpPr>
        <p:spPr>
          <a:xfrm>
            <a:off x="217283" y="4565306"/>
            <a:ext cx="11573737" cy="369332"/>
          </a:xfrm>
          <a:prstGeom prst="rect">
            <a:avLst/>
          </a:prstGeom>
          <a:noFill/>
        </p:spPr>
        <p:txBody>
          <a:bodyPr wrap="square" rtlCol="0">
            <a:spAutoFit/>
          </a:bodyPr>
          <a:lstStyle/>
          <a:p>
            <a:r>
              <a:rPr lang="en-IN" b="1" dirty="0"/>
              <a:t>But, we already know that we won’t hit the worst case, so we’ll be really saving a lot in terms of time.</a:t>
            </a:r>
          </a:p>
        </p:txBody>
      </p:sp>
      <p:sp>
        <p:nvSpPr>
          <p:cNvPr id="3" name="Title 2">
            <a:extLst>
              <a:ext uri="{FF2B5EF4-FFF2-40B4-BE49-F238E27FC236}">
                <a16:creationId xmlns:a16="http://schemas.microsoft.com/office/drawing/2014/main" id="{11B2D502-A8B0-4737-AD23-195FFD789FF0}"/>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340E77D-33E4-407A-B93E-5251FFD0283A}"/>
                  </a:ext>
                </a:extLst>
              </p14:cNvPr>
              <p14:cNvContentPartPr/>
              <p14:nvPr/>
            </p14:nvContentPartPr>
            <p14:xfrm>
              <a:off x="2320717" y="3543291"/>
              <a:ext cx="3811680" cy="931680"/>
            </p14:xfrm>
          </p:contentPart>
        </mc:Choice>
        <mc:Fallback>
          <p:pic>
            <p:nvPicPr>
              <p:cNvPr id="4" name="Ink 3">
                <a:extLst>
                  <a:ext uri="{FF2B5EF4-FFF2-40B4-BE49-F238E27FC236}">
                    <a16:creationId xmlns:a16="http://schemas.microsoft.com/office/drawing/2014/main" id="{A340E77D-33E4-407A-B93E-5251FFD0283A}"/>
                  </a:ext>
                </a:extLst>
              </p:cNvPr>
              <p:cNvPicPr/>
              <p:nvPr/>
            </p:nvPicPr>
            <p:blipFill>
              <a:blip r:embed="rId5"/>
              <a:stretch>
                <a:fillRect/>
              </a:stretch>
            </p:blipFill>
            <p:spPr>
              <a:xfrm>
                <a:off x="2311717" y="3534291"/>
                <a:ext cx="3829320" cy="949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0313E67D-BD31-4409-8C82-A474A76B7F60}"/>
                  </a:ext>
                </a:extLst>
              </p14:cNvPr>
              <p14:cNvContentPartPr/>
              <p14:nvPr/>
            </p14:nvContentPartPr>
            <p14:xfrm>
              <a:off x="7996837" y="2710971"/>
              <a:ext cx="2601360" cy="1760400"/>
            </p14:xfrm>
          </p:contentPart>
        </mc:Choice>
        <mc:Fallback>
          <p:pic>
            <p:nvPicPr>
              <p:cNvPr id="8" name="Ink 7">
                <a:extLst>
                  <a:ext uri="{FF2B5EF4-FFF2-40B4-BE49-F238E27FC236}">
                    <a16:creationId xmlns:a16="http://schemas.microsoft.com/office/drawing/2014/main" id="{0313E67D-BD31-4409-8C82-A474A76B7F60}"/>
                  </a:ext>
                </a:extLst>
              </p:cNvPr>
              <p:cNvPicPr/>
              <p:nvPr/>
            </p:nvPicPr>
            <p:blipFill>
              <a:blip r:embed="rId7"/>
              <a:stretch>
                <a:fillRect/>
              </a:stretch>
            </p:blipFill>
            <p:spPr>
              <a:xfrm>
                <a:off x="7987837" y="2701971"/>
                <a:ext cx="2619000" cy="1778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75ECDE71-F7E5-42C2-A745-F38BC31657A1}"/>
                  </a:ext>
                </a:extLst>
              </p14:cNvPr>
              <p14:cNvContentPartPr/>
              <p14:nvPr/>
            </p14:nvContentPartPr>
            <p14:xfrm>
              <a:off x="744277" y="4888611"/>
              <a:ext cx="11133360" cy="456480"/>
            </p14:xfrm>
          </p:contentPart>
        </mc:Choice>
        <mc:Fallback>
          <p:pic>
            <p:nvPicPr>
              <p:cNvPr id="13" name="Ink 12">
                <a:extLst>
                  <a:ext uri="{FF2B5EF4-FFF2-40B4-BE49-F238E27FC236}">
                    <a16:creationId xmlns:a16="http://schemas.microsoft.com/office/drawing/2014/main" id="{75ECDE71-F7E5-42C2-A745-F38BC31657A1}"/>
                  </a:ext>
                </a:extLst>
              </p:cNvPr>
              <p:cNvPicPr/>
              <p:nvPr/>
            </p:nvPicPr>
            <p:blipFill>
              <a:blip r:embed="rId9"/>
              <a:stretch>
                <a:fillRect/>
              </a:stretch>
            </p:blipFill>
            <p:spPr>
              <a:xfrm>
                <a:off x="735277" y="4879611"/>
                <a:ext cx="11151000" cy="474120"/>
              </a:xfrm>
              <a:prstGeom prst="rect">
                <a:avLst/>
              </a:prstGeom>
            </p:spPr>
          </p:pic>
        </mc:Fallback>
      </mc:AlternateContent>
    </p:spTree>
    <p:extLst>
      <p:ext uri="{BB962C8B-B14F-4D97-AF65-F5344CB8AC3E}">
        <p14:creationId xmlns:p14="http://schemas.microsoft.com/office/powerpoint/2010/main" val="3285301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3" name="Picture 2">
            <a:extLst>
              <a:ext uri="{FF2B5EF4-FFF2-40B4-BE49-F238E27FC236}">
                <a16:creationId xmlns:a16="http://schemas.microsoft.com/office/drawing/2014/main" id="{0B212586-E582-49EA-88C2-0B6DC1E382C9}"/>
              </a:ext>
            </a:extLst>
          </p:cNvPr>
          <p:cNvPicPr>
            <a:picLocks noChangeAspect="1"/>
          </p:cNvPicPr>
          <p:nvPr/>
        </p:nvPicPr>
        <p:blipFill>
          <a:blip r:embed="rId2"/>
          <a:stretch>
            <a:fillRect/>
          </a:stretch>
        </p:blipFill>
        <p:spPr>
          <a:xfrm>
            <a:off x="1402916" y="1349577"/>
            <a:ext cx="9386168" cy="4158845"/>
          </a:xfrm>
          <a:prstGeom prst="rect">
            <a:avLst/>
          </a:prstGeom>
        </p:spPr>
      </p:pic>
      <p:sp>
        <p:nvSpPr>
          <p:cNvPr id="4" name="Title 3">
            <a:extLst>
              <a:ext uri="{FF2B5EF4-FFF2-40B4-BE49-F238E27FC236}">
                <a16:creationId xmlns:a16="http://schemas.microsoft.com/office/drawing/2014/main" id="{408F723B-AC50-469E-A348-60EF1AE3C221}"/>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2432355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4" name="Picture 3">
            <a:extLst>
              <a:ext uri="{FF2B5EF4-FFF2-40B4-BE49-F238E27FC236}">
                <a16:creationId xmlns:a16="http://schemas.microsoft.com/office/drawing/2014/main" id="{880268B5-34FE-4186-9461-6B9F39B497BE}"/>
              </a:ext>
            </a:extLst>
          </p:cNvPr>
          <p:cNvPicPr>
            <a:picLocks noChangeAspect="1"/>
          </p:cNvPicPr>
          <p:nvPr/>
        </p:nvPicPr>
        <p:blipFill rotWithShape="1">
          <a:blip r:embed="rId2"/>
          <a:srcRect r="27614"/>
          <a:stretch/>
        </p:blipFill>
        <p:spPr>
          <a:xfrm>
            <a:off x="3003278" y="1381539"/>
            <a:ext cx="6185442" cy="4667901"/>
          </a:xfrm>
          <a:prstGeom prst="rect">
            <a:avLst/>
          </a:prstGeom>
        </p:spPr>
      </p:pic>
      <p:sp>
        <p:nvSpPr>
          <p:cNvPr id="6" name="TextBox 5">
            <a:extLst>
              <a:ext uri="{FF2B5EF4-FFF2-40B4-BE49-F238E27FC236}">
                <a16:creationId xmlns:a16="http://schemas.microsoft.com/office/drawing/2014/main" id="{6A4696CA-CA50-424A-B8E8-B1F41D2B4C66}"/>
              </a:ext>
            </a:extLst>
          </p:cNvPr>
          <p:cNvSpPr txBox="1"/>
          <p:nvPr/>
        </p:nvSpPr>
        <p:spPr>
          <a:xfrm>
            <a:off x="9538138" y="1381539"/>
            <a:ext cx="2380593" cy="1200329"/>
          </a:xfrm>
          <a:prstGeom prst="rect">
            <a:avLst/>
          </a:prstGeom>
          <a:noFill/>
        </p:spPr>
        <p:txBody>
          <a:bodyPr wrap="square" rtlCol="0">
            <a:spAutoFit/>
          </a:bodyPr>
          <a:lstStyle/>
          <a:p>
            <a:r>
              <a:rPr lang="en-IN" dirty="0"/>
              <a:t>A better approach to increase the neighbour for any node, i.e. add an edge in the graph.</a:t>
            </a:r>
          </a:p>
        </p:txBody>
      </p:sp>
      <p:sp>
        <p:nvSpPr>
          <p:cNvPr id="2" name="Title 1">
            <a:extLst>
              <a:ext uri="{FF2B5EF4-FFF2-40B4-BE49-F238E27FC236}">
                <a16:creationId xmlns:a16="http://schemas.microsoft.com/office/drawing/2014/main" id="{050E94A4-1D4C-4937-A76C-04196F2E286F}"/>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3">
            <p14:nvContentPartPr>
              <p14:cNvPr id="58" name="Ink 57">
                <a:extLst>
                  <a:ext uri="{FF2B5EF4-FFF2-40B4-BE49-F238E27FC236}">
                    <a16:creationId xmlns:a16="http://schemas.microsoft.com/office/drawing/2014/main" id="{D01F091B-E051-413F-8E86-26A75ADA7863}"/>
                  </a:ext>
                </a:extLst>
              </p14:cNvPr>
              <p14:cNvContentPartPr/>
              <p14:nvPr/>
            </p14:nvContentPartPr>
            <p14:xfrm>
              <a:off x="2147917" y="1685691"/>
              <a:ext cx="827280" cy="4327560"/>
            </p14:xfrm>
          </p:contentPart>
        </mc:Choice>
        <mc:Fallback>
          <p:pic>
            <p:nvPicPr>
              <p:cNvPr id="58" name="Ink 57">
                <a:extLst>
                  <a:ext uri="{FF2B5EF4-FFF2-40B4-BE49-F238E27FC236}">
                    <a16:creationId xmlns:a16="http://schemas.microsoft.com/office/drawing/2014/main" id="{D01F091B-E051-413F-8E86-26A75ADA7863}"/>
                  </a:ext>
                </a:extLst>
              </p:cNvPr>
              <p:cNvPicPr/>
              <p:nvPr/>
            </p:nvPicPr>
            <p:blipFill>
              <a:blip r:embed="rId4"/>
              <a:stretch>
                <a:fillRect/>
              </a:stretch>
            </p:blipFill>
            <p:spPr>
              <a:xfrm>
                <a:off x="2138917" y="1676691"/>
                <a:ext cx="844920" cy="4345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1" name="Ink 80">
                <a:extLst>
                  <a:ext uri="{FF2B5EF4-FFF2-40B4-BE49-F238E27FC236}">
                    <a16:creationId xmlns:a16="http://schemas.microsoft.com/office/drawing/2014/main" id="{24B12843-14BC-4673-89C9-3A563FF7ABCE}"/>
                  </a:ext>
                </a:extLst>
              </p14:cNvPr>
              <p14:cNvContentPartPr/>
              <p14:nvPr/>
            </p14:nvContentPartPr>
            <p14:xfrm>
              <a:off x="8356837" y="3927411"/>
              <a:ext cx="533880" cy="312480"/>
            </p14:xfrm>
          </p:contentPart>
        </mc:Choice>
        <mc:Fallback>
          <p:pic>
            <p:nvPicPr>
              <p:cNvPr id="81" name="Ink 80">
                <a:extLst>
                  <a:ext uri="{FF2B5EF4-FFF2-40B4-BE49-F238E27FC236}">
                    <a16:creationId xmlns:a16="http://schemas.microsoft.com/office/drawing/2014/main" id="{24B12843-14BC-4673-89C9-3A563FF7ABCE}"/>
                  </a:ext>
                </a:extLst>
              </p:cNvPr>
              <p:cNvPicPr/>
              <p:nvPr/>
            </p:nvPicPr>
            <p:blipFill>
              <a:blip r:embed="rId6"/>
              <a:stretch>
                <a:fillRect/>
              </a:stretch>
            </p:blipFill>
            <p:spPr>
              <a:xfrm>
                <a:off x="8347837" y="3918411"/>
                <a:ext cx="55152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2" name="Ink 81">
                <a:extLst>
                  <a:ext uri="{FF2B5EF4-FFF2-40B4-BE49-F238E27FC236}">
                    <a16:creationId xmlns:a16="http://schemas.microsoft.com/office/drawing/2014/main" id="{3576D33D-D9DC-43F2-828F-2B0E7670250F}"/>
                  </a:ext>
                </a:extLst>
              </p14:cNvPr>
              <p14:cNvContentPartPr/>
              <p14:nvPr/>
            </p14:nvContentPartPr>
            <p14:xfrm>
              <a:off x="7996837" y="3451851"/>
              <a:ext cx="1799640" cy="312480"/>
            </p14:xfrm>
          </p:contentPart>
        </mc:Choice>
        <mc:Fallback>
          <p:pic>
            <p:nvPicPr>
              <p:cNvPr id="82" name="Ink 81">
                <a:extLst>
                  <a:ext uri="{FF2B5EF4-FFF2-40B4-BE49-F238E27FC236}">
                    <a16:creationId xmlns:a16="http://schemas.microsoft.com/office/drawing/2014/main" id="{3576D33D-D9DC-43F2-828F-2B0E7670250F}"/>
                  </a:ext>
                </a:extLst>
              </p:cNvPr>
              <p:cNvPicPr/>
              <p:nvPr/>
            </p:nvPicPr>
            <p:blipFill>
              <a:blip r:embed="rId8"/>
              <a:stretch>
                <a:fillRect/>
              </a:stretch>
            </p:blipFill>
            <p:spPr>
              <a:xfrm>
                <a:off x="7987837" y="3442851"/>
                <a:ext cx="18172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3" name="Ink 82">
                <a:extLst>
                  <a:ext uri="{FF2B5EF4-FFF2-40B4-BE49-F238E27FC236}">
                    <a16:creationId xmlns:a16="http://schemas.microsoft.com/office/drawing/2014/main" id="{2FA6D842-41DB-4ABC-BBCC-986A0CC22A1C}"/>
                  </a:ext>
                </a:extLst>
              </p14:cNvPr>
              <p14:cNvContentPartPr/>
              <p14:nvPr/>
            </p14:nvContentPartPr>
            <p14:xfrm>
              <a:off x="9152797" y="4040811"/>
              <a:ext cx="272520" cy="479160"/>
            </p14:xfrm>
          </p:contentPart>
        </mc:Choice>
        <mc:Fallback>
          <p:pic>
            <p:nvPicPr>
              <p:cNvPr id="83" name="Ink 82">
                <a:extLst>
                  <a:ext uri="{FF2B5EF4-FFF2-40B4-BE49-F238E27FC236}">
                    <a16:creationId xmlns:a16="http://schemas.microsoft.com/office/drawing/2014/main" id="{2FA6D842-41DB-4ABC-BBCC-986A0CC22A1C}"/>
                  </a:ext>
                </a:extLst>
              </p:cNvPr>
              <p:cNvPicPr/>
              <p:nvPr/>
            </p:nvPicPr>
            <p:blipFill>
              <a:blip r:embed="rId10"/>
              <a:stretch>
                <a:fillRect/>
              </a:stretch>
            </p:blipFill>
            <p:spPr>
              <a:xfrm>
                <a:off x="9143797" y="4031811"/>
                <a:ext cx="29016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1" name="Ink 90">
                <a:extLst>
                  <a:ext uri="{FF2B5EF4-FFF2-40B4-BE49-F238E27FC236}">
                    <a16:creationId xmlns:a16="http://schemas.microsoft.com/office/drawing/2014/main" id="{7DCF0328-1FBF-4168-9D0A-FA2AECB22A1D}"/>
                  </a:ext>
                </a:extLst>
              </p14:cNvPr>
              <p14:cNvContentPartPr/>
              <p14:nvPr/>
            </p14:nvContentPartPr>
            <p14:xfrm>
              <a:off x="9656437" y="3956211"/>
              <a:ext cx="1159200" cy="339840"/>
            </p14:xfrm>
          </p:contentPart>
        </mc:Choice>
        <mc:Fallback>
          <p:pic>
            <p:nvPicPr>
              <p:cNvPr id="91" name="Ink 90">
                <a:extLst>
                  <a:ext uri="{FF2B5EF4-FFF2-40B4-BE49-F238E27FC236}">
                    <a16:creationId xmlns:a16="http://schemas.microsoft.com/office/drawing/2014/main" id="{7DCF0328-1FBF-4168-9D0A-FA2AECB22A1D}"/>
                  </a:ext>
                </a:extLst>
              </p:cNvPr>
              <p:cNvPicPr/>
              <p:nvPr/>
            </p:nvPicPr>
            <p:blipFill>
              <a:blip r:embed="rId12"/>
              <a:stretch>
                <a:fillRect/>
              </a:stretch>
            </p:blipFill>
            <p:spPr>
              <a:xfrm>
                <a:off x="9647437" y="3947211"/>
                <a:ext cx="11768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8" name="Ink 97">
                <a:extLst>
                  <a:ext uri="{FF2B5EF4-FFF2-40B4-BE49-F238E27FC236}">
                    <a16:creationId xmlns:a16="http://schemas.microsoft.com/office/drawing/2014/main" id="{62DE9345-66FD-4F99-B1C9-9E15A89D38B1}"/>
                  </a:ext>
                </a:extLst>
              </p14:cNvPr>
              <p14:cNvContentPartPr/>
              <p14:nvPr/>
            </p14:nvContentPartPr>
            <p14:xfrm>
              <a:off x="10974757" y="4039011"/>
              <a:ext cx="1131840" cy="497880"/>
            </p14:xfrm>
          </p:contentPart>
        </mc:Choice>
        <mc:Fallback>
          <p:pic>
            <p:nvPicPr>
              <p:cNvPr id="98" name="Ink 97">
                <a:extLst>
                  <a:ext uri="{FF2B5EF4-FFF2-40B4-BE49-F238E27FC236}">
                    <a16:creationId xmlns:a16="http://schemas.microsoft.com/office/drawing/2014/main" id="{62DE9345-66FD-4F99-B1C9-9E15A89D38B1}"/>
                  </a:ext>
                </a:extLst>
              </p:cNvPr>
              <p:cNvPicPr/>
              <p:nvPr/>
            </p:nvPicPr>
            <p:blipFill>
              <a:blip r:embed="rId14"/>
              <a:stretch>
                <a:fillRect/>
              </a:stretch>
            </p:blipFill>
            <p:spPr>
              <a:xfrm>
                <a:off x="10965757" y="4030011"/>
                <a:ext cx="114948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7" name="Ink 106">
                <a:extLst>
                  <a:ext uri="{FF2B5EF4-FFF2-40B4-BE49-F238E27FC236}">
                    <a16:creationId xmlns:a16="http://schemas.microsoft.com/office/drawing/2014/main" id="{A3435322-5753-49BF-B482-385D4A21FA5A}"/>
                  </a:ext>
                </a:extLst>
              </p14:cNvPr>
              <p14:cNvContentPartPr/>
              <p14:nvPr/>
            </p14:nvContentPartPr>
            <p14:xfrm>
              <a:off x="10268797" y="4648131"/>
              <a:ext cx="522000" cy="357120"/>
            </p14:xfrm>
          </p:contentPart>
        </mc:Choice>
        <mc:Fallback>
          <p:pic>
            <p:nvPicPr>
              <p:cNvPr id="107" name="Ink 106">
                <a:extLst>
                  <a:ext uri="{FF2B5EF4-FFF2-40B4-BE49-F238E27FC236}">
                    <a16:creationId xmlns:a16="http://schemas.microsoft.com/office/drawing/2014/main" id="{A3435322-5753-49BF-B482-385D4A21FA5A}"/>
                  </a:ext>
                </a:extLst>
              </p:cNvPr>
              <p:cNvPicPr/>
              <p:nvPr/>
            </p:nvPicPr>
            <p:blipFill>
              <a:blip r:embed="rId16"/>
              <a:stretch>
                <a:fillRect/>
              </a:stretch>
            </p:blipFill>
            <p:spPr>
              <a:xfrm>
                <a:off x="10259797" y="4639131"/>
                <a:ext cx="53964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8" name="Ink 107">
                <a:extLst>
                  <a:ext uri="{FF2B5EF4-FFF2-40B4-BE49-F238E27FC236}">
                    <a16:creationId xmlns:a16="http://schemas.microsoft.com/office/drawing/2014/main" id="{C11A0756-DA06-4FAA-9B51-A0746DE0A24E}"/>
                  </a:ext>
                </a:extLst>
              </p14:cNvPr>
              <p14:cNvContentPartPr/>
              <p14:nvPr/>
            </p14:nvContentPartPr>
            <p14:xfrm>
              <a:off x="8084677" y="4580091"/>
              <a:ext cx="1938240" cy="448200"/>
            </p14:xfrm>
          </p:contentPart>
        </mc:Choice>
        <mc:Fallback>
          <p:pic>
            <p:nvPicPr>
              <p:cNvPr id="108" name="Ink 107">
                <a:extLst>
                  <a:ext uri="{FF2B5EF4-FFF2-40B4-BE49-F238E27FC236}">
                    <a16:creationId xmlns:a16="http://schemas.microsoft.com/office/drawing/2014/main" id="{C11A0756-DA06-4FAA-9B51-A0746DE0A24E}"/>
                  </a:ext>
                </a:extLst>
              </p:cNvPr>
              <p:cNvPicPr/>
              <p:nvPr/>
            </p:nvPicPr>
            <p:blipFill>
              <a:blip r:embed="rId18"/>
              <a:stretch>
                <a:fillRect/>
              </a:stretch>
            </p:blipFill>
            <p:spPr>
              <a:xfrm>
                <a:off x="8075677" y="4571091"/>
                <a:ext cx="195588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9" name="Ink 108">
                <a:extLst>
                  <a:ext uri="{FF2B5EF4-FFF2-40B4-BE49-F238E27FC236}">
                    <a16:creationId xmlns:a16="http://schemas.microsoft.com/office/drawing/2014/main" id="{B9988034-E363-4C4E-A2A1-092BDF303569}"/>
                  </a:ext>
                </a:extLst>
              </p14:cNvPr>
              <p14:cNvContentPartPr/>
              <p14:nvPr/>
            </p14:nvContentPartPr>
            <p14:xfrm>
              <a:off x="11052157" y="4778811"/>
              <a:ext cx="832680" cy="248040"/>
            </p14:xfrm>
          </p:contentPart>
        </mc:Choice>
        <mc:Fallback>
          <p:pic>
            <p:nvPicPr>
              <p:cNvPr id="109" name="Ink 108">
                <a:extLst>
                  <a:ext uri="{FF2B5EF4-FFF2-40B4-BE49-F238E27FC236}">
                    <a16:creationId xmlns:a16="http://schemas.microsoft.com/office/drawing/2014/main" id="{B9988034-E363-4C4E-A2A1-092BDF303569}"/>
                  </a:ext>
                </a:extLst>
              </p:cNvPr>
              <p:cNvPicPr/>
              <p:nvPr/>
            </p:nvPicPr>
            <p:blipFill>
              <a:blip r:embed="rId20"/>
              <a:stretch>
                <a:fillRect/>
              </a:stretch>
            </p:blipFill>
            <p:spPr>
              <a:xfrm>
                <a:off x="11043157" y="4769811"/>
                <a:ext cx="85032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3" name="Ink 112">
                <a:extLst>
                  <a:ext uri="{FF2B5EF4-FFF2-40B4-BE49-F238E27FC236}">
                    <a16:creationId xmlns:a16="http://schemas.microsoft.com/office/drawing/2014/main" id="{045E91FC-E932-43D8-B476-56202090FEF8}"/>
                  </a:ext>
                </a:extLst>
              </p14:cNvPr>
              <p14:cNvContentPartPr/>
              <p14:nvPr/>
            </p14:nvContentPartPr>
            <p14:xfrm>
              <a:off x="8247397" y="5130531"/>
              <a:ext cx="2407320" cy="621000"/>
            </p14:xfrm>
          </p:contentPart>
        </mc:Choice>
        <mc:Fallback>
          <p:pic>
            <p:nvPicPr>
              <p:cNvPr id="113" name="Ink 112">
                <a:extLst>
                  <a:ext uri="{FF2B5EF4-FFF2-40B4-BE49-F238E27FC236}">
                    <a16:creationId xmlns:a16="http://schemas.microsoft.com/office/drawing/2014/main" id="{045E91FC-E932-43D8-B476-56202090FEF8}"/>
                  </a:ext>
                </a:extLst>
              </p:cNvPr>
              <p:cNvPicPr/>
              <p:nvPr/>
            </p:nvPicPr>
            <p:blipFill>
              <a:blip r:embed="rId22"/>
              <a:stretch>
                <a:fillRect/>
              </a:stretch>
            </p:blipFill>
            <p:spPr>
              <a:xfrm>
                <a:off x="8238397" y="5121531"/>
                <a:ext cx="2424960" cy="638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5" name="Ink 124">
                <a:extLst>
                  <a:ext uri="{FF2B5EF4-FFF2-40B4-BE49-F238E27FC236}">
                    <a16:creationId xmlns:a16="http://schemas.microsoft.com/office/drawing/2014/main" id="{6B6DDE08-E7D7-417E-9EF1-E797E4044468}"/>
                  </a:ext>
                </a:extLst>
              </p14:cNvPr>
              <p14:cNvContentPartPr/>
              <p14:nvPr/>
            </p14:nvContentPartPr>
            <p14:xfrm>
              <a:off x="944797" y="881451"/>
              <a:ext cx="592200" cy="222120"/>
            </p14:xfrm>
          </p:contentPart>
        </mc:Choice>
        <mc:Fallback>
          <p:pic>
            <p:nvPicPr>
              <p:cNvPr id="125" name="Ink 124">
                <a:extLst>
                  <a:ext uri="{FF2B5EF4-FFF2-40B4-BE49-F238E27FC236}">
                    <a16:creationId xmlns:a16="http://schemas.microsoft.com/office/drawing/2014/main" id="{6B6DDE08-E7D7-417E-9EF1-E797E4044468}"/>
                  </a:ext>
                </a:extLst>
              </p:cNvPr>
              <p:cNvPicPr/>
              <p:nvPr/>
            </p:nvPicPr>
            <p:blipFill>
              <a:blip r:embed="rId24"/>
              <a:stretch>
                <a:fillRect/>
              </a:stretch>
            </p:blipFill>
            <p:spPr>
              <a:xfrm>
                <a:off x="935797" y="872451"/>
                <a:ext cx="6098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6" name="Ink 125">
                <a:extLst>
                  <a:ext uri="{FF2B5EF4-FFF2-40B4-BE49-F238E27FC236}">
                    <a16:creationId xmlns:a16="http://schemas.microsoft.com/office/drawing/2014/main" id="{EE2AE68C-3994-421E-8DA0-17347A3AD034}"/>
                  </a:ext>
                </a:extLst>
              </p14:cNvPr>
              <p14:cNvContentPartPr/>
              <p14:nvPr/>
            </p14:nvContentPartPr>
            <p14:xfrm>
              <a:off x="426037" y="908811"/>
              <a:ext cx="321120" cy="347040"/>
            </p14:xfrm>
          </p:contentPart>
        </mc:Choice>
        <mc:Fallback>
          <p:pic>
            <p:nvPicPr>
              <p:cNvPr id="126" name="Ink 125">
                <a:extLst>
                  <a:ext uri="{FF2B5EF4-FFF2-40B4-BE49-F238E27FC236}">
                    <a16:creationId xmlns:a16="http://schemas.microsoft.com/office/drawing/2014/main" id="{EE2AE68C-3994-421E-8DA0-17347A3AD034}"/>
                  </a:ext>
                </a:extLst>
              </p:cNvPr>
              <p:cNvPicPr/>
              <p:nvPr/>
            </p:nvPicPr>
            <p:blipFill>
              <a:blip r:embed="rId26"/>
              <a:stretch>
                <a:fillRect/>
              </a:stretch>
            </p:blipFill>
            <p:spPr>
              <a:xfrm>
                <a:off x="417037" y="899811"/>
                <a:ext cx="33876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9" name="Ink 128">
                <a:extLst>
                  <a:ext uri="{FF2B5EF4-FFF2-40B4-BE49-F238E27FC236}">
                    <a16:creationId xmlns:a16="http://schemas.microsoft.com/office/drawing/2014/main" id="{71BECCF8-FEF5-47AB-A68C-6CB6CF36E5E1}"/>
                  </a:ext>
                </a:extLst>
              </p14:cNvPr>
              <p14:cNvContentPartPr/>
              <p14:nvPr/>
            </p14:nvContentPartPr>
            <p14:xfrm>
              <a:off x="1722397" y="822771"/>
              <a:ext cx="875160" cy="255960"/>
            </p14:xfrm>
          </p:contentPart>
        </mc:Choice>
        <mc:Fallback>
          <p:pic>
            <p:nvPicPr>
              <p:cNvPr id="129" name="Ink 128">
                <a:extLst>
                  <a:ext uri="{FF2B5EF4-FFF2-40B4-BE49-F238E27FC236}">
                    <a16:creationId xmlns:a16="http://schemas.microsoft.com/office/drawing/2014/main" id="{71BECCF8-FEF5-47AB-A68C-6CB6CF36E5E1}"/>
                  </a:ext>
                </a:extLst>
              </p:cNvPr>
              <p:cNvPicPr/>
              <p:nvPr/>
            </p:nvPicPr>
            <p:blipFill>
              <a:blip r:embed="rId28"/>
              <a:stretch>
                <a:fillRect/>
              </a:stretch>
            </p:blipFill>
            <p:spPr>
              <a:xfrm>
                <a:off x="1713397" y="813771"/>
                <a:ext cx="8928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33" name="Ink 132">
                <a:extLst>
                  <a:ext uri="{FF2B5EF4-FFF2-40B4-BE49-F238E27FC236}">
                    <a16:creationId xmlns:a16="http://schemas.microsoft.com/office/drawing/2014/main" id="{2196F6DD-56E0-47F7-94F6-263A70712A97}"/>
                  </a:ext>
                </a:extLst>
              </p14:cNvPr>
              <p14:cNvContentPartPr/>
              <p14:nvPr/>
            </p14:nvContentPartPr>
            <p14:xfrm>
              <a:off x="2818597" y="803331"/>
              <a:ext cx="549000" cy="227520"/>
            </p14:xfrm>
          </p:contentPart>
        </mc:Choice>
        <mc:Fallback>
          <p:pic>
            <p:nvPicPr>
              <p:cNvPr id="133" name="Ink 132">
                <a:extLst>
                  <a:ext uri="{FF2B5EF4-FFF2-40B4-BE49-F238E27FC236}">
                    <a16:creationId xmlns:a16="http://schemas.microsoft.com/office/drawing/2014/main" id="{2196F6DD-56E0-47F7-94F6-263A70712A97}"/>
                  </a:ext>
                </a:extLst>
              </p:cNvPr>
              <p:cNvPicPr/>
              <p:nvPr/>
            </p:nvPicPr>
            <p:blipFill>
              <a:blip r:embed="rId30"/>
              <a:stretch>
                <a:fillRect/>
              </a:stretch>
            </p:blipFill>
            <p:spPr>
              <a:xfrm>
                <a:off x="2809597" y="794331"/>
                <a:ext cx="5666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37" name="Ink 136">
                <a:extLst>
                  <a:ext uri="{FF2B5EF4-FFF2-40B4-BE49-F238E27FC236}">
                    <a16:creationId xmlns:a16="http://schemas.microsoft.com/office/drawing/2014/main" id="{167516E3-9C21-4D3E-B190-FB62935A8211}"/>
                  </a:ext>
                </a:extLst>
              </p14:cNvPr>
              <p14:cNvContentPartPr/>
              <p14:nvPr/>
            </p14:nvContentPartPr>
            <p14:xfrm>
              <a:off x="3591157" y="722331"/>
              <a:ext cx="651600" cy="237960"/>
            </p14:xfrm>
          </p:contentPart>
        </mc:Choice>
        <mc:Fallback>
          <p:pic>
            <p:nvPicPr>
              <p:cNvPr id="137" name="Ink 136">
                <a:extLst>
                  <a:ext uri="{FF2B5EF4-FFF2-40B4-BE49-F238E27FC236}">
                    <a16:creationId xmlns:a16="http://schemas.microsoft.com/office/drawing/2014/main" id="{167516E3-9C21-4D3E-B190-FB62935A8211}"/>
                  </a:ext>
                </a:extLst>
              </p:cNvPr>
              <p:cNvPicPr/>
              <p:nvPr/>
            </p:nvPicPr>
            <p:blipFill>
              <a:blip r:embed="rId32"/>
              <a:stretch>
                <a:fillRect/>
              </a:stretch>
            </p:blipFill>
            <p:spPr>
              <a:xfrm>
                <a:off x="3582157" y="713331"/>
                <a:ext cx="66924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39" name="Ink 138">
                <a:extLst>
                  <a:ext uri="{FF2B5EF4-FFF2-40B4-BE49-F238E27FC236}">
                    <a16:creationId xmlns:a16="http://schemas.microsoft.com/office/drawing/2014/main" id="{795CC447-0A19-4325-9D69-FD8C4E850A10}"/>
                  </a:ext>
                </a:extLst>
              </p14:cNvPr>
              <p14:cNvContentPartPr/>
              <p14:nvPr/>
            </p14:nvContentPartPr>
            <p14:xfrm>
              <a:off x="4541917" y="720531"/>
              <a:ext cx="762840" cy="162720"/>
            </p14:xfrm>
          </p:contentPart>
        </mc:Choice>
        <mc:Fallback>
          <p:pic>
            <p:nvPicPr>
              <p:cNvPr id="139" name="Ink 138">
                <a:extLst>
                  <a:ext uri="{FF2B5EF4-FFF2-40B4-BE49-F238E27FC236}">
                    <a16:creationId xmlns:a16="http://schemas.microsoft.com/office/drawing/2014/main" id="{795CC447-0A19-4325-9D69-FD8C4E850A10}"/>
                  </a:ext>
                </a:extLst>
              </p:cNvPr>
              <p:cNvPicPr/>
              <p:nvPr/>
            </p:nvPicPr>
            <p:blipFill>
              <a:blip r:embed="rId34"/>
              <a:stretch>
                <a:fillRect/>
              </a:stretch>
            </p:blipFill>
            <p:spPr>
              <a:xfrm>
                <a:off x="4532917" y="711531"/>
                <a:ext cx="7804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40" name="Ink 139">
                <a:extLst>
                  <a:ext uri="{FF2B5EF4-FFF2-40B4-BE49-F238E27FC236}">
                    <a16:creationId xmlns:a16="http://schemas.microsoft.com/office/drawing/2014/main" id="{A8692E10-2C8A-448C-A553-A04EDA5792B5}"/>
                  </a:ext>
                </a:extLst>
              </p14:cNvPr>
              <p14:cNvContentPartPr/>
              <p14:nvPr/>
            </p14:nvContentPartPr>
            <p14:xfrm>
              <a:off x="1526557" y="2206251"/>
              <a:ext cx="45000" cy="24120"/>
            </p14:xfrm>
          </p:contentPart>
        </mc:Choice>
        <mc:Fallback>
          <p:pic>
            <p:nvPicPr>
              <p:cNvPr id="140" name="Ink 139">
                <a:extLst>
                  <a:ext uri="{FF2B5EF4-FFF2-40B4-BE49-F238E27FC236}">
                    <a16:creationId xmlns:a16="http://schemas.microsoft.com/office/drawing/2014/main" id="{A8692E10-2C8A-448C-A553-A04EDA5792B5}"/>
                  </a:ext>
                </a:extLst>
              </p:cNvPr>
              <p:cNvPicPr/>
              <p:nvPr/>
            </p:nvPicPr>
            <p:blipFill>
              <a:blip r:embed="rId36"/>
              <a:stretch>
                <a:fillRect/>
              </a:stretch>
            </p:blipFill>
            <p:spPr>
              <a:xfrm>
                <a:off x="1517557" y="2197251"/>
                <a:ext cx="62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52" name="Ink 151">
                <a:extLst>
                  <a:ext uri="{FF2B5EF4-FFF2-40B4-BE49-F238E27FC236}">
                    <a16:creationId xmlns:a16="http://schemas.microsoft.com/office/drawing/2014/main" id="{2B872482-8E0D-4637-A628-4FFF796F37D9}"/>
                  </a:ext>
                </a:extLst>
              </p14:cNvPr>
              <p14:cNvContentPartPr/>
              <p14:nvPr/>
            </p14:nvContentPartPr>
            <p14:xfrm>
              <a:off x="448357" y="2417571"/>
              <a:ext cx="1235880" cy="1355760"/>
            </p14:xfrm>
          </p:contentPart>
        </mc:Choice>
        <mc:Fallback>
          <p:pic>
            <p:nvPicPr>
              <p:cNvPr id="152" name="Ink 151">
                <a:extLst>
                  <a:ext uri="{FF2B5EF4-FFF2-40B4-BE49-F238E27FC236}">
                    <a16:creationId xmlns:a16="http://schemas.microsoft.com/office/drawing/2014/main" id="{2B872482-8E0D-4637-A628-4FFF796F37D9}"/>
                  </a:ext>
                </a:extLst>
              </p:cNvPr>
              <p:cNvPicPr/>
              <p:nvPr/>
            </p:nvPicPr>
            <p:blipFill>
              <a:blip r:embed="rId38"/>
              <a:stretch>
                <a:fillRect/>
              </a:stretch>
            </p:blipFill>
            <p:spPr>
              <a:xfrm>
                <a:off x="439357" y="2408571"/>
                <a:ext cx="1253520" cy="1373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55" name="Ink 154">
                <a:extLst>
                  <a:ext uri="{FF2B5EF4-FFF2-40B4-BE49-F238E27FC236}">
                    <a16:creationId xmlns:a16="http://schemas.microsoft.com/office/drawing/2014/main" id="{C77808AC-6B19-4461-926C-2EC73DCA8DA4}"/>
                  </a:ext>
                </a:extLst>
              </p14:cNvPr>
              <p14:cNvContentPartPr/>
              <p14:nvPr/>
            </p14:nvContentPartPr>
            <p14:xfrm>
              <a:off x="185197" y="3878811"/>
              <a:ext cx="1055880" cy="445320"/>
            </p14:xfrm>
          </p:contentPart>
        </mc:Choice>
        <mc:Fallback>
          <p:pic>
            <p:nvPicPr>
              <p:cNvPr id="155" name="Ink 154">
                <a:extLst>
                  <a:ext uri="{FF2B5EF4-FFF2-40B4-BE49-F238E27FC236}">
                    <a16:creationId xmlns:a16="http://schemas.microsoft.com/office/drawing/2014/main" id="{C77808AC-6B19-4461-926C-2EC73DCA8DA4}"/>
                  </a:ext>
                </a:extLst>
              </p:cNvPr>
              <p:cNvPicPr/>
              <p:nvPr/>
            </p:nvPicPr>
            <p:blipFill>
              <a:blip r:embed="rId40"/>
              <a:stretch>
                <a:fillRect/>
              </a:stretch>
            </p:blipFill>
            <p:spPr>
              <a:xfrm>
                <a:off x="176197" y="3869811"/>
                <a:ext cx="107352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60" name="Ink 159">
                <a:extLst>
                  <a:ext uri="{FF2B5EF4-FFF2-40B4-BE49-F238E27FC236}">
                    <a16:creationId xmlns:a16="http://schemas.microsoft.com/office/drawing/2014/main" id="{099D93B9-279D-4A77-A98E-18CD4804A6AB}"/>
                  </a:ext>
                </a:extLst>
              </p14:cNvPr>
              <p14:cNvContentPartPr/>
              <p14:nvPr/>
            </p14:nvContentPartPr>
            <p14:xfrm>
              <a:off x="423877" y="4551651"/>
              <a:ext cx="482400" cy="293760"/>
            </p14:xfrm>
          </p:contentPart>
        </mc:Choice>
        <mc:Fallback>
          <p:pic>
            <p:nvPicPr>
              <p:cNvPr id="160" name="Ink 159">
                <a:extLst>
                  <a:ext uri="{FF2B5EF4-FFF2-40B4-BE49-F238E27FC236}">
                    <a16:creationId xmlns:a16="http://schemas.microsoft.com/office/drawing/2014/main" id="{099D93B9-279D-4A77-A98E-18CD4804A6AB}"/>
                  </a:ext>
                </a:extLst>
              </p:cNvPr>
              <p:cNvPicPr/>
              <p:nvPr/>
            </p:nvPicPr>
            <p:blipFill>
              <a:blip r:embed="rId42"/>
              <a:stretch>
                <a:fillRect/>
              </a:stretch>
            </p:blipFill>
            <p:spPr>
              <a:xfrm>
                <a:off x="414877" y="4542651"/>
                <a:ext cx="500040" cy="311400"/>
              </a:xfrm>
              <a:prstGeom prst="rect">
                <a:avLst/>
              </a:prstGeom>
            </p:spPr>
          </p:pic>
        </mc:Fallback>
      </mc:AlternateContent>
    </p:spTree>
    <p:extLst>
      <p:ext uri="{BB962C8B-B14F-4D97-AF65-F5344CB8AC3E}">
        <p14:creationId xmlns:p14="http://schemas.microsoft.com/office/powerpoint/2010/main" val="3843105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4" name="Picture 3">
            <a:extLst>
              <a:ext uri="{FF2B5EF4-FFF2-40B4-BE49-F238E27FC236}">
                <a16:creationId xmlns:a16="http://schemas.microsoft.com/office/drawing/2014/main" id="{880268B5-34FE-4186-9461-6B9F39B497BE}"/>
              </a:ext>
            </a:extLst>
          </p:cNvPr>
          <p:cNvPicPr>
            <a:picLocks noChangeAspect="1"/>
          </p:cNvPicPr>
          <p:nvPr/>
        </p:nvPicPr>
        <p:blipFill rotWithShape="1">
          <a:blip r:embed="rId2"/>
          <a:srcRect r="89547"/>
          <a:stretch/>
        </p:blipFill>
        <p:spPr>
          <a:xfrm>
            <a:off x="3003278" y="1381539"/>
            <a:ext cx="893219" cy="4667901"/>
          </a:xfrm>
          <a:prstGeom prst="rect">
            <a:avLst/>
          </a:prstGeom>
        </p:spPr>
      </p:pic>
      <p:sp>
        <p:nvSpPr>
          <p:cNvPr id="6" name="Title 5">
            <a:extLst>
              <a:ext uri="{FF2B5EF4-FFF2-40B4-BE49-F238E27FC236}">
                <a16:creationId xmlns:a16="http://schemas.microsoft.com/office/drawing/2014/main" id="{D72DC04D-AC56-4E8F-B788-E9D033D52E72}"/>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C5434AC-7453-46CD-B0F9-FCEA5EBE4C5D}"/>
                  </a:ext>
                </a:extLst>
              </p14:cNvPr>
              <p14:cNvContentPartPr/>
              <p14:nvPr/>
            </p14:nvContentPartPr>
            <p14:xfrm>
              <a:off x="4662157" y="1587051"/>
              <a:ext cx="130320" cy="207000"/>
            </p14:xfrm>
          </p:contentPart>
        </mc:Choice>
        <mc:Fallback>
          <p:pic>
            <p:nvPicPr>
              <p:cNvPr id="2" name="Ink 1">
                <a:extLst>
                  <a:ext uri="{FF2B5EF4-FFF2-40B4-BE49-F238E27FC236}">
                    <a16:creationId xmlns:a16="http://schemas.microsoft.com/office/drawing/2014/main" id="{1C5434AC-7453-46CD-B0F9-FCEA5EBE4C5D}"/>
                  </a:ext>
                </a:extLst>
              </p:cNvPr>
              <p:cNvPicPr/>
              <p:nvPr/>
            </p:nvPicPr>
            <p:blipFill>
              <a:blip r:embed="rId4"/>
              <a:stretch>
                <a:fillRect/>
              </a:stretch>
            </p:blipFill>
            <p:spPr>
              <a:xfrm>
                <a:off x="4653157" y="1578051"/>
                <a:ext cx="1479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7502327F-2897-434E-9F98-8C015A35586A}"/>
                  </a:ext>
                </a:extLst>
              </p14:cNvPr>
              <p14:cNvContentPartPr/>
              <p14:nvPr/>
            </p14:nvContentPartPr>
            <p14:xfrm>
              <a:off x="4923157" y="1635291"/>
              <a:ext cx="229320" cy="153720"/>
            </p14:xfrm>
          </p:contentPart>
        </mc:Choice>
        <mc:Fallback>
          <p:pic>
            <p:nvPicPr>
              <p:cNvPr id="8" name="Ink 7">
                <a:extLst>
                  <a:ext uri="{FF2B5EF4-FFF2-40B4-BE49-F238E27FC236}">
                    <a16:creationId xmlns:a16="http://schemas.microsoft.com/office/drawing/2014/main" id="{7502327F-2897-434E-9F98-8C015A35586A}"/>
                  </a:ext>
                </a:extLst>
              </p:cNvPr>
              <p:cNvPicPr/>
              <p:nvPr/>
            </p:nvPicPr>
            <p:blipFill>
              <a:blip r:embed="rId6"/>
              <a:stretch>
                <a:fillRect/>
              </a:stretch>
            </p:blipFill>
            <p:spPr>
              <a:xfrm>
                <a:off x="4914157" y="1626291"/>
                <a:ext cx="2469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2CF43E00-7B2B-4254-9B04-C019A02FE8EC}"/>
                  </a:ext>
                </a:extLst>
              </p14:cNvPr>
              <p14:cNvContentPartPr/>
              <p14:nvPr/>
            </p14:nvContentPartPr>
            <p14:xfrm>
              <a:off x="4525717" y="1867851"/>
              <a:ext cx="317520" cy="89640"/>
            </p14:xfrm>
          </p:contentPart>
        </mc:Choice>
        <mc:Fallback>
          <p:pic>
            <p:nvPicPr>
              <p:cNvPr id="9" name="Ink 8">
                <a:extLst>
                  <a:ext uri="{FF2B5EF4-FFF2-40B4-BE49-F238E27FC236}">
                    <a16:creationId xmlns:a16="http://schemas.microsoft.com/office/drawing/2014/main" id="{2CF43E00-7B2B-4254-9B04-C019A02FE8EC}"/>
                  </a:ext>
                </a:extLst>
              </p:cNvPr>
              <p:cNvPicPr/>
              <p:nvPr/>
            </p:nvPicPr>
            <p:blipFill>
              <a:blip r:embed="rId8"/>
              <a:stretch>
                <a:fillRect/>
              </a:stretch>
            </p:blipFill>
            <p:spPr>
              <a:xfrm>
                <a:off x="4516717" y="1858851"/>
                <a:ext cx="3351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1" name="Ink 30">
                <a:extLst>
                  <a:ext uri="{FF2B5EF4-FFF2-40B4-BE49-F238E27FC236}">
                    <a16:creationId xmlns:a16="http://schemas.microsoft.com/office/drawing/2014/main" id="{AB2AC1D5-B5E2-4035-A1FE-86429D524DF9}"/>
                  </a:ext>
                </a:extLst>
              </p14:cNvPr>
              <p14:cNvContentPartPr/>
              <p14:nvPr/>
            </p14:nvContentPartPr>
            <p14:xfrm>
              <a:off x="4426717" y="2258091"/>
              <a:ext cx="339480" cy="269640"/>
            </p14:xfrm>
          </p:contentPart>
        </mc:Choice>
        <mc:Fallback>
          <p:pic>
            <p:nvPicPr>
              <p:cNvPr id="31" name="Ink 30">
                <a:extLst>
                  <a:ext uri="{FF2B5EF4-FFF2-40B4-BE49-F238E27FC236}">
                    <a16:creationId xmlns:a16="http://schemas.microsoft.com/office/drawing/2014/main" id="{AB2AC1D5-B5E2-4035-A1FE-86429D524DF9}"/>
                  </a:ext>
                </a:extLst>
              </p:cNvPr>
              <p:cNvPicPr/>
              <p:nvPr/>
            </p:nvPicPr>
            <p:blipFill>
              <a:blip r:embed="rId10"/>
              <a:stretch>
                <a:fillRect/>
              </a:stretch>
            </p:blipFill>
            <p:spPr>
              <a:xfrm>
                <a:off x="4417717" y="2249091"/>
                <a:ext cx="35712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2" name="Ink 31">
                <a:extLst>
                  <a:ext uri="{FF2B5EF4-FFF2-40B4-BE49-F238E27FC236}">
                    <a16:creationId xmlns:a16="http://schemas.microsoft.com/office/drawing/2014/main" id="{4A2600F3-15C8-405C-9467-B8226989D22B}"/>
                  </a:ext>
                </a:extLst>
              </p14:cNvPr>
              <p14:cNvContentPartPr/>
              <p14:nvPr/>
            </p14:nvContentPartPr>
            <p14:xfrm>
              <a:off x="4983997" y="2233611"/>
              <a:ext cx="191520" cy="142200"/>
            </p14:xfrm>
          </p:contentPart>
        </mc:Choice>
        <mc:Fallback>
          <p:pic>
            <p:nvPicPr>
              <p:cNvPr id="32" name="Ink 31">
                <a:extLst>
                  <a:ext uri="{FF2B5EF4-FFF2-40B4-BE49-F238E27FC236}">
                    <a16:creationId xmlns:a16="http://schemas.microsoft.com/office/drawing/2014/main" id="{4A2600F3-15C8-405C-9467-B8226989D22B}"/>
                  </a:ext>
                </a:extLst>
              </p:cNvPr>
              <p:cNvPicPr/>
              <p:nvPr/>
            </p:nvPicPr>
            <p:blipFill>
              <a:blip r:embed="rId12"/>
              <a:stretch>
                <a:fillRect/>
              </a:stretch>
            </p:blipFill>
            <p:spPr>
              <a:xfrm>
                <a:off x="4974997" y="2224611"/>
                <a:ext cx="2091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2" name="Ink 61">
                <a:extLst>
                  <a:ext uri="{FF2B5EF4-FFF2-40B4-BE49-F238E27FC236}">
                    <a16:creationId xmlns:a16="http://schemas.microsoft.com/office/drawing/2014/main" id="{E22EED58-6CD9-4A30-946E-0D1C36737069}"/>
                  </a:ext>
                </a:extLst>
              </p14:cNvPr>
              <p14:cNvContentPartPr/>
              <p14:nvPr/>
            </p14:nvContentPartPr>
            <p14:xfrm>
              <a:off x="5389357" y="1458531"/>
              <a:ext cx="6220800" cy="1358640"/>
            </p14:xfrm>
          </p:contentPart>
        </mc:Choice>
        <mc:Fallback>
          <p:pic>
            <p:nvPicPr>
              <p:cNvPr id="62" name="Ink 61">
                <a:extLst>
                  <a:ext uri="{FF2B5EF4-FFF2-40B4-BE49-F238E27FC236}">
                    <a16:creationId xmlns:a16="http://schemas.microsoft.com/office/drawing/2014/main" id="{E22EED58-6CD9-4A30-946E-0D1C36737069}"/>
                  </a:ext>
                </a:extLst>
              </p:cNvPr>
              <p:cNvPicPr/>
              <p:nvPr/>
            </p:nvPicPr>
            <p:blipFill>
              <a:blip r:embed="rId14"/>
              <a:stretch>
                <a:fillRect/>
              </a:stretch>
            </p:blipFill>
            <p:spPr>
              <a:xfrm>
                <a:off x="5380357" y="1449531"/>
                <a:ext cx="6238440" cy="1376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5" name="Ink 64">
                <a:extLst>
                  <a:ext uri="{FF2B5EF4-FFF2-40B4-BE49-F238E27FC236}">
                    <a16:creationId xmlns:a16="http://schemas.microsoft.com/office/drawing/2014/main" id="{BCDF2F63-2DAE-4A43-BE95-48272E7CA91F}"/>
                  </a:ext>
                </a:extLst>
              </p14:cNvPr>
              <p14:cNvContentPartPr/>
              <p14:nvPr/>
            </p14:nvContentPartPr>
            <p14:xfrm>
              <a:off x="5347237" y="3106971"/>
              <a:ext cx="493560" cy="190800"/>
            </p14:xfrm>
          </p:contentPart>
        </mc:Choice>
        <mc:Fallback>
          <p:pic>
            <p:nvPicPr>
              <p:cNvPr id="65" name="Ink 64">
                <a:extLst>
                  <a:ext uri="{FF2B5EF4-FFF2-40B4-BE49-F238E27FC236}">
                    <a16:creationId xmlns:a16="http://schemas.microsoft.com/office/drawing/2014/main" id="{BCDF2F63-2DAE-4A43-BE95-48272E7CA91F}"/>
                  </a:ext>
                </a:extLst>
              </p:cNvPr>
              <p:cNvPicPr/>
              <p:nvPr/>
            </p:nvPicPr>
            <p:blipFill>
              <a:blip r:embed="rId16"/>
              <a:stretch>
                <a:fillRect/>
              </a:stretch>
            </p:blipFill>
            <p:spPr>
              <a:xfrm>
                <a:off x="5338237" y="3097971"/>
                <a:ext cx="5112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6" name="Ink 65">
                <a:extLst>
                  <a:ext uri="{FF2B5EF4-FFF2-40B4-BE49-F238E27FC236}">
                    <a16:creationId xmlns:a16="http://schemas.microsoft.com/office/drawing/2014/main" id="{20CE8FA7-7E62-42A2-ABAE-1D7F3457E913}"/>
                  </a:ext>
                </a:extLst>
              </p14:cNvPr>
              <p14:cNvContentPartPr/>
              <p14:nvPr/>
            </p14:nvContentPartPr>
            <p14:xfrm>
              <a:off x="4597717" y="3087531"/>
              <a:ext cx="450000" cy="232200"/>
            </p14:xfrm>
          </p:contentPart>
        </mc:Choice>
        <mc:Fallback>
          <p:pic>
            <p:nvPicPr>
              <p:cNvPr id="66" name="Ink 65">
                <a:extLst>
                  <a:ext uri="{FF2B5EF4-FFF2-40B4-BE49-F238E27FC236}">
                    <a16:creationId xmlns:a16="http://schemas.microsoft.com/office/drawing/2014/main" id="{20CE8FA7-7E62-42A2-ABAE-1D7F3457E913}"/>
                  </a:ext>
                </a:extLst>
              </p:cNvPr>
              <p:cNvPicPr/>
              <p:nvPr/>
            </p:nvPicPr>
            <p:blipFill>
              <a:blip r:embed="rId18"/>
              <a:stretch>
                <a:fillRect/>
              </a:stretch>
            </p:blipFill>
            <p:spPr>
              <a:xfrm>
                <a:off x="4588717" y="3078531"/>
                <a:ext cx="4676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9" name="Ink 68">
                <a:extLst>
                  <a:ext uri="{FF2B5EF4-FFF2-40B4-BE49-F238E27FC236}">
                    <a16:creationId xmlns:a16="http://schemas.microsoft.com/office/drawing/2014/main" id="{63F27370-44E7-4625-AD62-5DECDD61DE80}"/>
                  </a:ext>
                </a:extLst>
              </p14:cNvPr>
              <p14:cNvContentPartPr/>
              <p14:nvPr/>
            </p14:nvContentPartPr>
            <p14:xfrm>
              <a:off x="6043477" y="3048651"/>
              <a:ext cx="958320" cy="267480"/>
            </p14:xfrm>
          </p:contentPart>
        </mc:Choice>
        <mc:Fallback>
          <p:pic>
            <p:nvPicPr>
              <p:cNvPr id="69" name="Ink 68">
                <a:extLst>
                  <a:ext uri="{FF2B5EF4-FFF2-40B4-BE49-F238E27FC236}">
                    <a16:creationId xmlns:a16="http://schemas.microsoft.com/office/drawing/2014/main" id="{63F27370-44E7-4625-AD62-5DECDD61DE80}"/>
                  </a:ext>
                </a:extLst>
              </p:cNvPr>
              <p:cNvPicPr/>
              <p:nvPr/>
            </p:nvPicPr>
            <p:blipFill>
              <a:blip r:embed="rId20"/>
              <a:stretch>
                <a:fillRect/>
              </a:stretch>
            </p:blipFill>
            <p:spPr>
              <a:xfrm>
                <a:off x="6034477" y="3039651"/>
                <a:ext cx="9759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0" name="Ink 69">
                <a:extLst>
                  <a:ext uri="{FF2B5EF4-FFF2-40B4-BE49-F238E27FC236}">
                    <a16:creationId xmlns:a16="http://schemas.microsoft.com/office/drawing/2014/main" id="{33ED5ED5-D0BC-4127-8891-9D7B218A73AA}"/>
                  </a:ext>
                </a:extLst>
              </p14:cNvPr>
              <p14:cNvContentPartPr/>
              <p14:nvPr/>
            </p14:nvContentPartPr>
            <p14:xfrm>
              <a:off x="7421557" y="3229731"/>
              <a:ext cx="407160" cy="135000"/>
            </p14:xfrm>
          </p:contentPart>
        </mc:Choice>
        <mc:Fallback>
          <p:pic>
            <p:nvPicPr>
              <p:cNvPr id="70" name="Ink 69">
                <a:extLst>
                  <a:ext uri="{FF2B5EF4-FFF2-40B4-BE49-F238E27FC236}">
                    <a16:creationId xmlns:a16="http://schemas.microsoft.com/office/drawing/2014/main" id="{33ED5ED5-D0BC-4127-8891-9D7B218A73AA}"/>
                  </a:ext>
                </a:extLst>
              </p:cNvPr>
              <p:cNvPicPr/>
              <p:nvPr/>
            </p:nvPicPr>
            <p:blipFill>
              <a:blip r:embed="rId22"/>
              <a:stretch>
                <a:fillRect/>
              </a:stretch>
            </p:blipFill>
            <p:spPr>
              <a:xfrm>
                <a:off x="7412557" y="3220731"/>
                <a:ext cx="4248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9" name="Ink 78">
                <a:extLst>
                  <a:ext uri="{FF2B5EF4-FFF2-40B4-BE49-F238E27FC236}">
                    <a16:creationId xmlns:a16="http://schemas.microsoft.com/office/drawing/2014/main" id="{FFE51490-E6AE-42E1-BD7E-1546832DC70D}"/>
                  </a:ext>
                </a:extLst>
              </p14:cNvPr>
              <p14:cNvContentPartPr/>
              <p14:nvPr/>
            </p14:nvContentPartPr>
            <p14:xfrm>
              <a:off x="8077117" y="3065931"/>
              <a:ext cx="1147680" cy="297000"/>
            </p14:xfrm>
          </p:contentPart>
        </mc:Choice>
        <mc:Fallback>
          <p:pic>
            <p:nvPicPr>
              <p:cNvPr id="79" name="Ink 78">
                <a:extLst>
                  <a:ext uri="{FF2B5EF4-FFF2-40B4-BE49-F238E27FC236}">
                    <a16:creationId xmlns:a16="http://schemas.microsoft.com/office/drawing/2014/main" id="{FFE51490-E6AE-42E1-BD7E-1546832DC70D}"/>
                  </a:ext>
                </a:extLst>
              </p:cNvPr>
              <p:cNvPicPr/>
              <p:nvPr/>
            </p:nvPicPr>
            <p:blipFill>
              <a:blip r:embed="rId24"/>
              <a:stretch>
                <a:fillRect/>
              </a:stretch>
            </p:blipFill>
            <p:spPr>
              <a:xfrm>
                <a:off x="8068117" y="3056931"/>
                <a:ext cx="116532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0" name="Ink 79">
                <a:extLst>
                  <a:ext uri="{FF2B5EF4-FFF2-40B4-BE49-F238E27FC236}">
                    <a16:creationId xmlns:a16="http://schemas.microsoft.com/office/drawing/2014/main" id="{9FF313A6-F014-40DE-B43B-AFB880B0A16F}"/>
                  </a:ext>
                </a:extLst>
              </p14:cNvPr>
              <p14:cNvContentPartPr/>
              <p14:nvPr/>
            </p14:nvContentPartPr>
            <p14:xfrm>
              <a:off x="7393837" y="3062691"/>
              <a:ext cx="397800" cy="92520"/>
            </p14:xfrm>
          </p:contentPart>
        </mc:Choice>
        <mc:Fallback>
          <p:pic>
            <p:nvPicPr>
              <p:cNvPr id="80" name="Ink 79">
                <a:extLst>
                  <a:ext uri="{FF2B5EF4-FFF2-40B4-BE49-F238E27FC236}">
                    <a16:creationId xmlns:a16="http://schemas.microsoft.com/office/drawing/2014/main" id="{9FF313A6-F014-40DE-B43B-AFB880B0A16F}"/>
                  </a:ext>
                </a:extLst>
              </p:cNvPr>
              <p:cNvPicPr/>
              <p:nvPr/>
            </p:nvPicPr>
            <p:blipFill>
              <a:blip r:embed="rId26"/>
              <a:stretch>
                <a:fillRect/>
              </a:stretch>
            </p:blipFill>
            <p:spPr>
              <a:xfrm>
                <a:off x="7384837" y="3053691"/>
                <a:ext cx="4154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6" name="Ink 85">
                <a:extLst>
                  <a:ext uri="{FF2B5EF4-FFF2-40B4-BE49-F238E27FC236}">
                    <a16:creationId xmlns:a16="http://schemas.microsoft.com/office/drawing/2014/main" id="{26C80282-3E40-45BC-BD56-1A7A5CFAEB10}"/>
                  </a:ext>
                </a:extLst>
              </p14:cNvPr>
              <p14:cNvContentPartPr/>
              <p14:nvPr/>
            </p14:nvContentPartPr>
            <p14:xfrm>
              <a:off x="9600997" y="3036051"/>
              <a:ext cx="1856880" cy="571680"/>
            </p14:xfrm>
          </p:contentPart>
        </mc:Choice>
        <mc:Fallback>
          <p:pic>
            <p:nvPicPr>
              <p:cNvPr id="86" name="Ink 85">
                <a:extLst>
                  <a:ext uri="{FF2B5EF4-FFF2-40B4-BE49-F238E27FC236}">
                    <a16:creationId xmlns:a16="http://schemas.microsoft.com/office/drawing/2014/main" id="{26C80282-3E40-45BC-BD56-1A7A5CFAEB10}"/>
                  </a:ext>
                </a:extLst>
              </p:cNvPr>
              <p:cNvPicPr/>
              <p:nvPr/>
            </p:nvPicPr>
            <p:blipFill>
              <a:blip r:embed="rId28"/>
              <a:stretch>
                <a:fillRect/>
              </a:stretch>
            </p:blipFill>
            <p:spPr>
              <a:xfrm>
                <a:off x="9591997" y="3027051"/>
                <a:ext cx="1874520" cy="589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0" name="Ink 89">
                <a:extLst>
                  <a:ext uri="{FF2B5EF4-FFF2-40B4-BE49-F238E27FC236}">
                    <a16:creationId xmlns:a16="http://schemas.microsoft.com/office/drawing/2014/main" id="{0B693F84-8BFF-4A8B-8AD9-0CE03028CF57}"/>
                  </a:ext>
                </a:extLst>
              </p14:cNvPr>
              <p14:cNvContentPartPr/>
              <p14:nvPr/>
            </p14:nvContentPartPr>
            <p14:xfrm>
              <a:off x="7626397" y="3716451"/>
              <a:ext cx="360" cy="360"/>
            </p14:xfrm>
          </p:contentPart>
        </mc:Choice>
        <mc:Fallback>
          <p:pic>
            <p:nvPicPr>
              <p:cNvPr id="90" name="Ink 89">
                <a:extLst>
                  <a:ext uri="{FF2B5EF4-FFF2-40B4-BE49-F238E27FC236}">
                    <a16:creationId xmlns:a16="http://schemas.microsoft.com/office/drawing/2014/main" id="{0B693F84-8BFF-4A8B-8AD9-0CE03028CF57}"/>
                  </a:ext>
                </a:extLst>
              </p:cNvPr>
              <p:cNvPicPr/>
              <p:nvPr/>
            </p:nvPicPr>
            <p:blipFill>
              <a:blip r:embed="rId30"/>
              <a:stretch>
                <a:fillRect/>
              </a:stretch>
            </p:blipFill>
            <p:spPr>
              <a:xfrm>
                <a:off x="7617397" y="370745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1" name="Ink 90">
                <a:extLst>
                  <a:ext uri="{FF2B5EF4-FFF2-40B4-BE49-F238E27FC236}">
                    <a16:creationId xmlns:a16="http://schemas.microsoft.com/office/drawing/2014/main" id="{57906672-754E-47BD-9771-62196F71B05F}"/>
                  </a:ext>
                </a:extLst>
              </p14:cNvPr>
              <p14:cNvContentPartPr/>
              <p14:nvPr/>
            </p14:nvContentPartPr>
            <p14:xfrm>
              <a:off x="5461717" y="3567051"/>
              <a:ext cx="1932480" cy="567360"/>
            </p14:xfrm>
          </p:contentPart>
        </mc:Choice>
        <mc:Fallback>
          <p:pic>
            <p:nvPicPr>
              <p:cNvPr id="91" name="Ink 90">
                <a:extLst>
                  <a:ext uri="{FF2B5EF4-FFF2-40B4-BE49-F238E27FC236}">
                    <a16:creationId xmlns:a16="http://schemas.microsoft.com/office/drawing/2014/main" id="{57906672-754E-47BD-9771-62196F71B05F}"/>
                  </a:ext>
                </a:extLst>
              </p:cNvPr>
              <p:cNvPicPr/>
              <p:nvPr/>
            </p:nvPicPr>
            <p:blipFill>
              <a:blip r:embed="rId32"/>
              <a:stretch>
                <a:fillRect/>
              </a:stretch>
            </p:blipFill>
            <p:spPr>
              <a:xfrm>
                <a:off x="5452717" y="3558051"/>
                <a:ext cx="1950120" cy="585000"/>
              </a:xfrm>
              <a:prstGeom prst="rect">
                <a:avLst/>
              </a:prstGeom>
            </p:spPr>
          </p:pic>
        </mc:Fallback>
      </mc:AlternateContent>
    </p:spTree>
    <p:extLst>
      <p:ext uri="{BB962C8B-B14F-4D97-AF65-F5344CB8AC3E}">
        <p14:creationId xmlns:p14="http://schemas.microsoft.com/office/powerpoint/2010/main" val="2065195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2" name="Picture 1">
            <a:extLst>
              <a:ext uri="{FF2B5EF4-FFF2-40B4-BE49-F238E27FC236}">
                <a16:creationId xmlns:a16="http://schemas.microsoft.com/office/drawing/2014/main" id="{E278BC77-E033-48DB-A3C2-F012615069E8}"/>
              </a:ext>
            </a:extLst>
          </p:cNvPr>
          <p:cNvPicPr>
            <a:picLocks noChangeAspect="1"/>
          </p:cNvPicPr>
          <p:nvPr/>
        </p:nvPicPr>
        <p:blipFill>
          <a:blip r:embed="rId2"/>
          <a:stretch>
            <a:fillRect/>
          </a:stretch>
        </p:blipFill>
        <p:spPr>
          <a:xfrm>
            <a:off x="2237835" y="1270225"/>
            <a:ext cx="7716327" cy="4972744"/>
          </a:xfrm>
          <a:prstGeom prst="rect">
            <a:avLst/>
          </a:prstGeom>
        </p:spPr>
      </p:pic>
      <p:sp>
        <p:nvSpPr>
          <p:cNvPr id="3" name="Rectangle 2">
            <a:extLst>
              <a:ext uri="{FF2B5EF4-FFF2-40B4-BE49-F238E27FC236}">
                <a16:creationId xmlns:a16="http://schemas.microsoft.com/office/drawing/2014/main" id="{0B02A986-8B2B-4E45-9B3C-0E0FB94FF1DE}"/>
              </a:ext>
            </a:extLst>
          </p:cNvPr>
          <p:cNvSpPr/>
          <p:nvPr/>
        </p:nvSpPr>
        <p:spPr>
          <a:xfrm>
            <a:off x="10328965" y="3429000"/>
            <a:ext cx="1524152" cy="646331"/>
          </a:xfrm>
          <a:prstGeom prst="rect">
            <a:avLst/>
          </a:prstGeom>
        </p:spPr>
        <p:txBody>
          <a:bodyPr wrap="square">
            <a:spAutoFit/>
          </a:bodyPr>
          <a:lstStyle/>
          <a:p>
            <a:r>
              <a:rPr lang="en-IN" dirty="0"/>
              <a:t>If the edges are weighted.</a:t>
            </a:r>
          </a:p>
        </p:txBody>
      </p:sp>
      <p:sp>
        <p:nvSpPr>
          <p:cNvPr id="4" name="Title 3">
            <a:extLst>
              <a:ext uri="{FF2B5EF4-FFF2-40B4-BE49-F238E27FC236}">
                <a16:creationId xmlns:a16="http://schemas.microsoft.com/office/drawing/2014/main" id="{8D0E6DCB-F256-4A06-BCE4-599FEB795334}"/>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193750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Implementation using LinkedList</a:t>
            </a:r>
          </a:p>
        </p:txBody>
      </p:sp>
      <p:sp>
        <p:nvSpPr>
          <p:cNvPr id="2" name="Title 1">
            <a:extLst>
              <a:ext uri="{FF2B5EF4-FFF2-40B4-BE49-F238E27FC236}">
                <a16:creationId xmlns:a16="http://schemas.microsoft.com/office/drawing/2014/main" id="{34947210-54ED-43FB-A5E9-78F1AD09C2E6}"/>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2">
            <p14:nvContentPartPr>
              <p14:cNvPr id="199" name="Ink 198">
                <a:extLst>
                  <a:ext uri="{FF2B5EF4-FFF2-40B4-BE49-F238E27FC236}">
                    <a16:creationId xmlns:a16="http://schemas.microsoft.com/office/drawing/2014/main" id="{2501916C-3559-4A2E-BD60-71666656F9D9}"/>
                  </a:ext>
                </a:extLst>
              </p14:cNvPr>
              <p14:cNvContentPartPr/>
              <p14:nvPr/>
            </p14:nvContentPartPr>
            <p14:xfrm>
              <a:off x="829957" y="1127691"/>
              <a:ext cx="10263240" cy="5292720"/>
            </p14:xfrm>
          </p:contentPart>
        </mc:Choice>
        <mc:Fallback>
          <p:pic>
            <p:nvPicPr>
              <p:cNvPr id="199" name="Ink 198">
                <a:extLst>
                  <a:ext uri="{FF2B5EF4-FFF2-40B4-BE49-F238E27FC236}">
                    <a16:creationId xmlns:a16="http://schemas.microsoft.com/office/drawing/2014/main" id="{2501916C-3559-4A2E-BD60-71666656F9D9}"/>
                  </a:ext>
                </a:extLst>
              </p:cNvPr>
              <p:cNvPicPr/>
              <p:nvPr/>
            </p:nvPicPr>
            <p:blipFill>
              <a:blip r:embed="rId3"/>
              <a:stretch>
                <a:fillRect/>
              </a:stretch>
            </p:blipFill>
            <p:spPr>
              <a:xfrm>
                <a:off x="820957" y="1118691"/>
                <a:ext cx="10280880" cy="5310360"/>
              </a:xfrm>
              <a:prstGeom prst="rect">
                <a:avLst/>
              </a:prstGeom>
            </p:spPr>
          </p:pic>
        </mc:Fallback>
      </mc:AlternateContent>
    </p:spTree>
    <p:extLst>
      <p:ext uri="{BB962C8B-B14F-4D97-AF65-F5344CB8AC3E}">
        <p14:creationId xmlns:p14="http://schemas.microsoft.com/office/powerpoint/2010/main" val="3012135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80861"/>
            <a:ext cx="10363200" cy="1451339"/>
          </a:xfrm>
        </p:spPr>
        <p:txBody>
          <a:bodyPr lIns="121917" tIns="60958" rIns="121917" bIns="60958">
            <a:noAutofit/>
          </a:bodyPr>
          <a:lstStyle/>
          <a:p>
            <a:pPr algn="ctr"/>
            <a:r>
              <a:rPr lang="en-IN" sz="8000" dirty="0">
                <a:solidFill>
                  <a:schemeClr val="tx1"/>
                </a:solidFill>
                <a:cs typeface="Arial" panose="020B0604020202020204" pitchFamily="34" charset="0"/>
              </a:rPr>
              <a:t>THANK YOU</a:t>
            </a:r>
          </a:p>
        </p:txBody>
      </p:sp>
    </p:spTree>
    <p:extLst>
      <p:ext uri="{BB962C8B-B14F-4D97-AF65-F5344CB8AC3E}">
        <p14:creationId xmlns:p14="http://schemas.microsoft.com/office/powerpoint/2010/main" val="1864340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5" name="TextBox 4">
            <a:extLst>
              <a:ext uri="{FF2B5EF4-FFF2-40B4-BE49-F238E27FC236}">
                <a16:creationId xmlns:a16="http://schemas.microsoft.com/office/drawing/2014/main" id="{8813E962-BB4A-4F66-8E13-A44FA7D962D7}"/>
              </a:ext>
            </a:extLst>
          </p:cNvPr>
          <p:cNvSpPr txBox="1"/>
          <p:nvPr/>
        </p:nvSpPr>
        <p:spPr>
          <a:xfrm>
            <a:off x="2212258" y="1483389"/>
            <a:ext cx="9320263" cy="2246769"/>
          </a:xfrm>
          <a:prstGeom prst="rect">
            <a:avLst/>
          </a:prstGeom>
          <a:noFill/>
        </p:spPr>
        <p:txBody>
          <a:bodyPr wrap="square" rtlCol="0">
            <a:spAutoFit/>
          </a:bodyPr>
          <a:lstStyle/>
          <a:p>
            <a:r>
              <a:rPr lang="en-US" sz="2000" dirty="0"/>
              <a:t>A graph is an abstract data structure that represents the relationship between multiple nodes (entities) by connecting the nodes with edges.</a:t>
            </a:r>
          </a:p>
          <a:p>
            <a:endParaRPr lang="en-US" sz="2000" dirty="0"/>
          </a:p>
          <a:p>
            <a:r>
              <a:rPr lang="en-US" sz="2000" dirty="0"/>
              <a:t>G = (V, E) Here G is a graph which is a pair of two sets where:</a:t>
            </a:r>
          </a:p>
          <a:p>
            <a:r>
              <a:rPr lang="en-US" sz="2000" dirty="0"/>
              <a:t>V - It is a finite set of vertices (nodes).</a:t>
            </a:r>
          </a:p>
          <a:p>
            <a:r>
              <a:rPr lang="en-US" sz="2000" dirty="0"/>
              <a:t>E - It is a finite set of an ordered pair of the form (u, v) called an edge. The pair (u, v) indicates that there is an edge from vertex u to vertex v.</a:t>
            </a:r>
          </a:p>
        </p:txBody>
      </p:sp>
      <p:pic>
        <p:nvPicPr>
          <p:cNvPr id="8" name="Picture 7">
            <a:extLst>
              <a:ext uri="{FF2B5EF4-FFF2-40B4-BE49-F238E27FC236}">
                <a16:creationId xmlns:a16="http://schemas.microsoft.com/office/drawing/2014/main" id="{37A9C689-49ED-4464-ABA7-BCCD10665E60}"/>
              </a:ext>
            </a:extLst>
          </p:cNvPr>
          <p:cNvPicPr>
            <a:picLocks noChangeAspect="1"/>
          </p:cNvPicPr>
          <p:nvPr/>
        </p:nvPicPr>
        <p:blipFill>
          <a:blip r:embed="rId2"/>
          <a:stretch>
            <a:fillRect/>
          </a:stretch>
        </p:blipFill>
        <p:spPr>
          <a:xfrm>
            <a:off x="4157906" y="3943322"/>
            <a:ext cx="3876187" cy="2626838"/>
          </a:xfrm>
          <a:prstGeom prst="rect">
            <a:avLst/>
          </a:prstGeom>
        </p:spPr>
      </p:pic>
      <p:sp>
        <p:nvSpPr>
          <p:cNvPr id="2" name="Title 1">
            <a:extLst>
              <a:ext uri="{FF2B5EF4-FFF2-40B4-BE49-F238E27FC236}">
                <a16:creationId xmlns:a16="http://schemas.microsoft.com/office/drawing/2014/main" id="{D39AC172-D80A-4DD8-AB25-962109B83AC5}"/>
              </a:ext>
            </a:extLst>
          </p:cNvPr>
          <p:cNvSpPr>
            <a:spLocks noGrp="1"/>
          </p:cNvSpPr>
          <p:nvPr>
            <p:ph type="title"/>
          </p:nvPr>
        </p:nvSpPr>
        <p:spPr/>
        <p:txBody>
          <a:bodyPr/>
          <a:lstStyle/>
          <a:p>
            <a:r>
              <a:rPr lang="en-IN" dirty="0"/>
              <a:t>Introduction</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C8241FB-4F5A-4CED-84FD-6DE613E1228C}"/>
                  </a:ext>
                </a:extLst>
              </p14:cNvPr>
              <p14:cNvContentPartPr/>
              <p14:nvPr/>
            </p14:nvContentPartPr>
            <p14:xfrm>
              <a:off x="2371324" y="2080971"/>
              <a:ext cx="8485560" cy="192240"/>
            </p14:xfrm>
          </p:contentPart>
        </mc:Choice>
        <mc:Fallback xmlns="">
          <p:pic>
            <p:nvPicPr>
              <p:cNvPr id="9" name="Ink 8">
                <a:extLst>
                  <a:ext uri="{FF2B5EF4-FFF2-40B4-BE49-F238E27FC236}">
                    <a16:creationId xmlns:a16="http://schemas.microsoft.com/office/drawing/2014/main" id="{DC8241FB-4F5A-4CED-84FD-6DE613E1228C}"/>
                  </a:ext>
                </a:extLst>
              </p:cNvPr>
              <p:cNvPicPr/>
              <p:nvPr/>
            </p:nvPicPr>
            <p:blipFill>
              <a:blip r:embed="rId4"/>
              <a:stretch>
                <a:fillRect/>
              </a:stretch>
            </p:blipFill>
            <p:spPr>
              <a:xfrm>
                <a:off x="2362324" y="2071971"/>
                <a:ext cx="85032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4215EB64-72D1-4DD0-BF4B-EAFBD6039B4C}"/>
                  </a:ext>
                </a:extLst>
              </p14:cNvPr>
              <p14:cNvContentPartPr/>
              <p14:nvPr/>
            </p14:nvContentPartPr>
            <p14:xfrm>
              <a:off x="6103084" y="94491"/>
              <a:ext cx="2760840" cy="398520"/>
            </p14:xfrm>
          </p:contentPart>
        </mc:Choice>
        <mc:Fallback xmlns="">
          <p:pic>
            <p:nvPicPr>
              <p:cNvPr id="24" name="Ink 23">
                <a:extLst>
                  <a:ext uri="{FF2B5EF4-FFF2-40B4-BE49-F238E27FC236}">
                    <a16:creationId xmlns:a16="http://schemas.microsoft.com/office/drawing/2014/main" id="{4215EB64-72D1-4DD0-BF4B-EAFBD6039B4C}"/>
                  </a:ext>
                </a:extLst>
              </p:cNvPr>
              <p:cNvPicPr/>
              <p:nvPr/>
            </p:nvPicPr>
            <p:blipFill>
              <a:blip r:embed="rId6"/>
              <a:stretch>
                <a:fillRect/>
              </a:stretch>
            </p:blipFill>
            <p:spPr>
              <a:xfrm>
                <a:off x="6094084" y="85491"/>
                <a:ext cx="27784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118C3602-797A-41B8-974B-B4EACA2CB387}"/>
                  </a:ext>
                </a:extLst>
              </p14:cNvPr>
              <p14:cNvContentPartPr/>
              <p14:nvPr/>
            </p14:nvContentPartPr>
            <p14:xfrm>
              <a:off x="4292284" y="2666691"/>
              <a:ext cx="5680800" cy="59400"/>
            </p14:xfrm>
          </p:contentPart>
        </mc:Choice>
        <mc:Fallback xmlns="">
          <p:pic>
            <p:nvPicPr>
              <p:cNvPr id="54" name="Ink 53">
                <a:extLst>
                  <a:ext uri="{FF2B5EF4-FFF2-40B4-BE49-F238E27FC236}">
                    <a16:creationId xmlns:a16="http://schemas.microsoft.com/office/drawing/2014/main" id="{118C3602-797A-41B8-974B-B4EACA2CB387}"/>
                  </a:ext>
                </a:extLst>
              </p:cNvPr>
              <p:cNvPicPr/>
              <p:nvPr/>
            </p:nvPicPr>
            <p:blipFill>
              <a:blip r:embed="rId8"/>
              <a:stretch>
                <a:fillRect/>
              </a:stretch>
            </p:blipFill>
            <p:spPr>
              <a:xfrm>
                <a:off x="4283284" y="2657691"/>
                <a:ext cx="56984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5" name="Ink 54">
                <a:extLst>
                  <a:ext uri="{FF2B5EF4-FFF2-40B4-BE49-F238E27FC236}">
                    <a16:creationId xmlns:a16="http://schemas.microsoft.com/office/drawing/2014/main" id="{1A6B5105-70AC-4786-8253-C082230B08C5}"/>
                  </a:ext>
                </a:extLst>
              </p14:cNvPr>
              <p14:cNvContentPartPr/>
              <p14:nvPr/>
            </p14:nvContentPartPr>
            <p14:xfrm>
              <a:off x="2155684" y="2996451"/>
              <a:ext cx="9084600" cy="449280"/>
            </p14:xfrm>
          </p:contentPart>
        </mc:Choice>
        <mc:Fallback xmlns="">
          <p:pic>
            <p:nvPicPr>
              <p:cNvPr id="55" name="Ink 54">
                <a:extLst>
                  <a:ext uri="{FF2B5EF4-FFF2-40B4-BE49-F238E27FC236}">
                    <a16:creationId xmlns:a16="http://schemas.microsoft.com/office/drawing/2014/main" id="{1A6B5105-70AC-4786-8253-C082230B08C5}"/>
                  </a:ext>
                </a:extLst>
              </p:cNvPr>
              <p:cNvPicPr/>
              <p:nvPr/>
            </p:nvPicPr>
            <p:blipFill>
              <a:blip r:embed="rId10"/>
              <a:stretch>
                <a:fillRect/>
              </a:stretch>
            </p:blipFill>
            <p:spPr>
              <a:xfrm>
                <a:off x="2146684" y="2987451"/>
                <a:ext cx="91022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6" name="Ink 55">
                <a:extLst>
                  <a:ext uri="{FF2B5EF4-FFF2-40B4-BE49-F238E27FC236}">
                    <a16:creationId xmlns:a16="http://schemas.microsoft.com/office/drawing/2014/main" id="{DDE62A30-3361-4521-80BC-7498913F34D5}"/>
                  </a:ext>
                </a:extLst>
              </p14:cNvPr>
              <p14:cNvContentPartPr/>
              <p14:nvPr/>
            </p14:nvContentPartPr>
            <p14:xfrm>
              <a:off x="5215324" y="4245291"/>
              <a:ext cx="261720" cy="133560"/>
            </p14:xfrm>
          </p:contentPart>
        </mc:Choice>
        <mc:Fallback xmlns="">
          <p:pic>
            <p:nvPicPr>
              <p:cNvPr id="56" name="Ink 55">
                <a:extLst>
                  <a:ext uri="{FF2B5EF4-FFF2-40B4-BE49-F238E27FC236}">
                    <a16:creationId xmlns:a16="http://schemas.microsoft.com/office/drawing/2014/main" id="{DDE62A30-3361-4521-80BC-7498913F34D5}"/>
                  </a:ext>
                </a:extLst>
              </p:cNvPr>
              <p:cNvPicPr/>
              <p:nvPr/>
            </p:nvPicPr>
            <p:blipFill>
              <a:blip r:embed="rId12"/>
              <a:stretch>
                <a:fillRect/>
              </a:stretch>
            </p:blipFill>
            <p:spPr>
              <a:xfrm>
                <a:off x="5206324" y="4236291"/>
                <a:ext cx="279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 name="Ink 56">
                <a:extLst>
                  <a:ext uri="{FF2B5EF4-FFF2-40B4-BE49-F238E27FC236}">
                    <a16:creationId xmlns:a16="http://schemas.microsoft.com/office/drawing/2014/main" id="{B6938B62-824B-409E-8EE1-CB0AA0F96F05}"/>
                  </a:ext>
                </a:extLst>
              </p14:cNvPr>
              <p14:cNvContentPartPr/>
              <p14:nvPr/>
            </p14:nvContentPartPr>
            <p14:xfrm>
              <a:off x="6564964" y="4157811"/>
              <a:ext cx="195840" cy="137160"/>
            </p14:xfrm>
          </p:contentPart>
        </mc:Choice>
        <mc:Fallback xmlns="">
          <p:pic>
            <p:nvPicPr>
              <p:cNvPr id="57" name="Ink 56">
                <a:extLst>
                  <a:ext uri="{FF2B5EF4-FFF2-40B4-BE49-F238E27FC236}">
                    <a16:creationId xmlns:a16="http://schemas.microsoft.com/office/drawing/2014/main" id="{B6938B62-824B-409E-8EE1-CB0AA0F96F05}"/>
                  </a:ext>
                </a:extLst>
              </p:cNvPr>
              <p:cNvPicPr/>
              <p:nvPr/>
            </p:nvPicPr>
            <p:blipFill>
              <a:blip r:embed="rId14"/>
              <a:stretch>
                <a:fillRect/>
              </a:stretch>
            </p:blipFill>
            <p:spPr>
              <a:xfrm>
                <a:off x="6555964" y="4148811"/>
                <a:ext cx="213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7" name="Ink 66">
                <a:extLst>
                  <a:ext uri="{FF2B5EF4-FFF2-40B4-BE49-F238E27FC236}">
                    <a16:creationId xmlns:a16="http://schemas.microsoft.com/office/drawing/2014/main" id="{B217D477-6787-494C-AE4A-6D8A9A8F0748}"/>
                  </a:ext>
                </a:extLst>
              </p14:cNvPr>
              <p14:cNvContentPartPr/>
              <p14:nvPr/>
            </p14:nvContentPartPr>
            <p14:xfrm>
              <a:off x="1099804" y="5194611"/>
              <a:ext cx="113040" cy="414720"/>
            </p14:xfrm>
          </p:contentPart>
        </mc:Choice>
        <mc:Fallback xmlns="">
          <p:pic>
            <p:nvPicPr>
              <p:cNvPr id="67" name="Ink 66">
                <a:extLst>
                  <a:ext uri="{FF2B5EF4-FFF2-40B4-BE49-F238E27FC236}">
                    <a16:creationId xmlns:a16="http://schemas.microsoft.com/office/drawing/2014/main" id="{B217D477-6787-494C-AE4A-6D8A9A8F0748}"/>
                  </a:ext>
                </a:extLst>
              </p:cNvPr>
              <p:cNvPicPr/>
              <p:nvPr/>
            </p:nvPicPr>
            <p:blipFill>
              <a:blip r:embed="rId16"/>
              <a:stretch>
                <a:fillRect/>
              </a:stretch>
            </p:blipFill>
            <p:spPr>
              <a:xfrm>
                <a:off x="1090804" y="5185611"/>
                <a:ext cx="1306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2" name="Ink 71">
                <a:extLst>
                  <a:ext uri="{FF2B5EF4-FFF2-40B4-BE49-F238E27FC236}">
                    <a16:creationId xmlns:a16="http://schemas.microsoft.com/office/drawing/2014/main" id="{AAB3ADC6-B618-48F0-8463-A2CB7163A719}"/>
                  </a:ext>
                </a:extLst>
              </p14:cNvPr>
              <p14:cNvContentPartPr/>
              <p14:nvPr/>
            </p14:nvContentPartPr>
            <p14:xfrm>
              <a:off x="1436764" y="5138811"/>
              <a:ext cx="892440" cy="518760"/>
            </p14:xfrm>
          </p:contentPart>
        </mc:Choice>
        <mc:Fallback xmlns="">
          <p:pic>
            <p:nvPicPr>
              <p:cNvPr id="72" name="Ink 71">
                <a:extLst>
                  <a:ext uri="{FF2B5EF4-FFF2-40B4-BE49-F238E27FC236}">
                    <a16:creationId xmlns:a16="http://schemas.microsoft.com/office/drawing/2014/main" id="{AAB3ADC6-B618-48F0-8463-A2CB7163A719}"/>
                  </a:ext>
                </a:extLst>
              </p:cNvPr>
              <p:cNvPicPr/>
              <p:nvPr/>
            </p:nvPicPr>
            <p:blipFill>
              <a:blip r:embed="rId18"/>
              <a:stretch>
                <a:fillRect/>
              </a:stretch>
            </p:blipFill>
            <p:spPr>
              <a:xfrm>
                <a:off x="1427764" y="5129811"/>
                <a:ext cx="91008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Ink 79">
                <a:extLst>
                  <a:ext uri="{FF2B5EF4-FFF2-40B4-BE49-F238E27FC236}">
                    <a16:creationId xmlns:a16="http://schemas.microsoft.com/office/drawing/2014/main" id="{96D81941-B978-4EBF-93B2-400A088A9D62}"/>
                  </a:ext>
                </a:extLst>
              </p14:cNvPr>
              <p14:cNvContentPartPr/>
              <p14:nvPr/>
            </p14:nvContentPartPr>
            <p14:xfrm>
              <a:off x="213484" y="3662811"/>
              <a:ext cx="2940840" cy="1329480"/>
            </p14:xfrm>
          </p:contentPart>
        </mc:Choice>
        <mc:Fallback xmlns="">
          <p:pic>
            <p:nvPicPr>
              <p:cNvPr id="80" name="Ink 79">
                <a:extLst>
                  <a:ext uri="{FF2B5EF4-FFF2-40B4-BE49-F238E27FC236}">
                    <a16:creationId xmlns:a16="http://schemas.microsoft.com/office/drawing/2014/main" id="{96D81941-B978-4EBF-93B2-400A088A9D62}"/>
                  </a:ext>
                </a:extLst>
              </p:cNvPr>
              <p:cNvPicPr/>
              <p:nvPr/>
            </p:nvPicPr>
            <p:blipFill>
              <a:blip r:embed="rId20"/>
              <a:stretch>
                <a:fillRect/>
              </a:stretch>
            </p:blipFill>
            <p:spPr>
              <a:xfrm>
                <a:off x="204484" y="3653811"/>
                <a:ext cx="2958480" cy="1347120"/>
              </a:xfrm>
              <a:prstGeom prst="rect">
                <a:avLst/>
              </a:prstGeom>
            </p:spPr>
          </p:pic>
        </mc:Fallback>
      </mc:AlternateContent>
    </p:spTree>
    <p:extLst>
      <p:ext uri="{BB962C8B-B14F-4D97-AF65-F5344CB8AC3E}">
        <p14:creationId xmlns:p14="http://schemas.microsoft.com/office/powerpoint/2010/main" val="2424638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pic>
        <p:nvPicPr>
          <p:cNvPr id="6" name="Picture 5">
            <a:extLst>
              <a:ext uri="{FF2B5EF4-FFF2-40B4-BE49-F238E27FC236}">
                <a16:creationId xmlns:a16="http://schemas.microsoft.com/office/drawing/2014/main" id="{BE6F1FC2-2A5E-4924-84D4-1D501AC35348}"/>
              </a:ext>
            </a:extLst>
          </p:cNvPr>
          <p:cNvPicPr>
            <a:picLocks noChangeAspect="1"/>
          </p:cNvPicPr>
          <p:nvPr/>
        </p:nvPicPr>
        <p:blipFill>
          <a:blip r:embed="rId2"/>
          <a:stretch>
            <a:fillRect/>
          </a:stretch>
        </p:blipFill>
        <p:spPr>
          <a:xfrm>
            <a:off x="3278905" y="1483389"/>
            <a:ext cx="6488518" cy="4518135"/>
          </a:xfrm>
          <a:prstGeom prst="rect">
            <a:avLst/>
          </a:prstGeom>
        </p:spPr>
      </p:pic>
      <p:sp>
        <p:nvSpPr>
          <p:cNvPr id="11" name="Title 1">
            <a:extLst>
              <a:ext uri="{FF2B5EF4-FFF2-40B4-BE49-F238E27FC236}">
                <a16:creationId xmlns:a16="http://schemas.microsoft.com/office/drawing/2014/main" id="{FB402946-CE89-46BC-AD43-349DF8C6A84E}"/>
              </a:ext>
            </a:extLst>
          </p:cNvPr>
          <p:cNvSpPr>
            <a:spLocks noGrp="1"/>
          </p:cNvSpPr>
          <p:nvPr>
            <p:ph type="title"/>
          </p:nvPr>
        </p:nvSpPr>
        <p:spPr>
          <a:xfrm>
            <a:off x="0" y="0"/>
            <a:ext cx="10972800" cy="830956"/>
          </a:xfrm>
        </p:spPr>
        <p:txBody>
          <a:bodyPr/>
          <a:lstStyle/>
          <a:p>
            <a:r>
              <a:rPr lang="en-IN" dirty="0"/>
              <a:t>Introduction</a:t>
            </a:r>
          </a:p>
        </p:txBody>
      </p:sp>
      <mc:AlternateContent xmlns:mc="http://schemas.openxmlformats.org/markup-compatibility/2006" xmlns:p14="http://schemas.microsoft.com/office/powerpoint/2010/main">
        <mc:Choice Requires="p14">
          <p:contentPart p14:bwMode="auto" r:id="rId3">
            <p14:nvContentPartPr>
              <p14:cNvPr id="41" name="Ink 40">
                <a:extLst>
                  <a:ext uri="{FF2B5EF4-FFF2-40B4-BE49-F238E27FC236}">
                    <a16:creationId xmlns:a16="http://schemas.microsoft.com/office/drawing/2014/main" id="{9C1C88DC-2B84-4950-AA09-2BE3F5A0394C}"/>
                  </a:ext>
                </a:extLst>
              </p14:cNvPr>
              <p14:cNvContentPartPr/>
              <p14:nvPr/>
            </p14:nvContentPartPr>
            <p14:xfrm>
              <a:off x="371164" y="3014451"/>
              <a:ext cx="3719880" cy="1886760"/>
            </p14:xfrm>
          </p:contentPart>
        </mc:Choice>
        <mc:Fallback xmlns="">
          <p:pic>
            <p:nvPicPr>
              <p:cNvPr id="41" name="Ink 40">
                <a:extLst>
                  <a:ext uri="{FF2B5EF4-FFF2-40B4-BE49-F238E27FC236}">
                    <a16:creationId xmlns:a16="http://schemas.microsoft.com/office/drawing/2014/main" id="{9C1C88DC-2B84-4950-AA09-2BE3F5A0394C}"/>
                  </a:ext>
                </a:extLst>
              </p:cNvPr>
              <p:cNvPicPr/>
              <p:nvPr/>
            </p:nvPicPr>
            <p:blipFill>
              <a:blip r:embed="rId4"/>
              <a:stretch>
                <a:fillRect/>
              </a:stretch>
            </p:blipFill>
            <p:spPr>
              <a:xfrm>
                <a:off x="362164" y="3005451"/>
                <a:ext cx="3737520" cy="190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FB647A10-0CAD-477F-AF9F-AD4B9133CA8E}"/>
                  </a:ext>
                </a:extLst>
              </p14:cNvPr>
              <p14:cNvContentPartPr/>
              <p14:nvPr/>
            </p14:nvContentPartPr>
            <p14:xfrm>
              <a:off x="8976964" y="5866371"/>
              <a:ext cx="2183400" cy="631080"/>
            </p14:xfrm>
          </p:contentPart>
        </mc:Choice>
        <mc:Fallback xmlns="">
          <p:pic>
            <p:nvPicPr>
              <p:cNvPr id="47" name="Ink 46">
                <a:extLst>
                  <a:ext uri="{FF2B5EF4-FFF2-40B4-BE49-F238E27FC236}">
                    <a16:creationId xmlns:a16="http://schemas.microsoft.com/office/drawing/2014/main" id="{FB647A10-0CAD-477F-AF9F-AD4B9133CA8E}"/>
                  </a:ext>
                </a:extLst>
              </p:cNvPr>
              <p:cNvPicPr/>
              <p:nvPr/>
            </p:nvPicPr>
            <p:blipFill>
              <a:blip r:embed="rId6"/>
              <a:stretch>
                <a:fillRect/>
              </a:stretch>
            </p:blipFill>
            <p:spPr>
              <a:xfrm>
                <a:off x="8967964" y="5857371"/>
                <a:ext cx="2201040" cy="648720"/>
              </a:xfrm>
              <a:prstGeom prst="rect">
                <a:avLst/>
              </a:prstGeom>
            </p:spPr>
          </p:pic>
        </mc:Fallback>
      </mc:AlternateContent>
    </p:spTree>
    <p:extLst>
      <p:ext uri="{BB962C8B-B14F-4D97-AF65-F5344CB8AC3E}">
        <p14:creationId xmlns:p14="http://schemas.microsoft.com/office/powerpoint/2010/main" val="51558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CC45D-EE79-4381-9686-37854E25BACD}"/>
              </a:ext>
            </a:extLst>
          </p:cNvPr>
          <p:cNvPicPr>
            <a:picLocks noChangeAspect="1"/>
          </p:cNvPicPr>
          <p:nvPr/>
        </p:nvPicPr>
        <p:blipFill>
          <a:blip r:embed="rId2"/>
          <a:stretch>
            <a:fillRect/>
          </a:stretch>
        </p:blipFill>
        <p:spPr>
          <a:xfrm>
            <a:off x="4065933" y="1270225"/>
            <a:ext cx="4060134" cy="2403491"/>
          </a:xfrm>
          <a:prstGeom prst="rect">
            <a:avLst/>
          </a:prstGeom>
        </p:spPr>
      </p:pic>
      <p:sp>
        <p:nvSpPr>
          <p:cNvPr id="8" name="TextBox 7">
            <a:extLst>
              <a:ext uri="{FF2B5EF4-FFF2-40B4-BE49-F238E27FC236}">
                <a16:creationId xmlns:a16="http://schemas.microsoft.com/office/drawing/2014/main" id="{57E8C435-BC87-4F59-BBA6-467D374DE5C0}"/>
              </a:ext>
            </a:extLst>
          </p:cNvPr>
          <p:cNvSpPr txBox="1"/>
          <p:nvPr/>
        </p:nvSpPr>
        <p:spPr>
          <a:xfrm>
            <a:off x="1513807" y="3629219"/>
            <a:ext cx="1905461" cy="369332"/>
          </a:xfrm>
          <a:prstGeom prst="rect">
            <a:avLst/>
          </a:prstGeom>
          <a:noFill/>
        </p:spPr>
        <p:txBody>
          <a:bodyPr wrap="square" rtlCol="0">
            <a:spAutoFit/>
          </a:bodyPr>
          <a:lstStyle/>
          <a:p>
            <a:r>
              <a:rPr lang="en-IN" b="1" dirty="0"/>
              <a:t>Types of Edges:</a:t>
            </a:r>
          </a:p>
        </p:txBody>
      </p:sp>
      <p:pic>
        <p:nvPicPr>
          <p:cNvPr id="9" name="Picture 8">
            <a:extLst>
              <a:ext uri="{FF2B5EF4-FFF2-40B4-BE49-F238E27FC236}">
                <a16:creationId xmlns:a16="http://schemas.microsoft.com/office/drawing/2014/main" id="{0519B25D-B59E-486B-8109-B94DC2E6DAF3}"/>
              </a:ext>
            </a:extLst>
          </p:cNvPr>
          <p:cNvPicPr>
            <a:picLocks noChangeAspect="1"/>
          </p:cNvPicPr>
          <p:nvPr/>
        </p:nvPicPr>
        <p:blipFill>
          <a:blip r:embed="rId3"/>
          <a:stretch>
            <a:fillRect/>
          </a:stretch>
        </p:blipFill>
        <p:spPr>
          <a:xfrm>
            <a:off x="2035865" y="4198770"/>
            <a:ext cx="4060135" cy="1819823"/>
          </a:xfrm>
          <a:prstGeom prst="rect">
            <a:avLst/>
          </a:prstGeom>
        </p:spPr>
      </p:pic>
      <p:pic>
        <p:nvPicPr>
          <p:cNvPr id="10" name="Picture 9">
            <a:extLst>
              <a:ext uri="{FF2B5EF4-FFF2-40B4-BE49-F238E27FC236}">
                <a16:creationId xmlns:a16="http://schemas.microsoft.com/office/drawing/2014/main" id="{498C60F6-CD59-423A-BDCD-9892646F9ACC}"/>
              </a:ext>
            </a:extLst>
          </p:cNvPr>
          <p:cNvPicPr>
            <a:picLocks noChangeAspect="1"/>
          </p:cNvPicPr>
          <p:nvPr/>
        </p:nvPicPr>
        <p:blipFill>
          <a:blip r:embed="rId4"/>
          <a:stretch>
            <a:fillRect/>
          </a:stretch>
        </p:blipFill>
        <p:spPr>
          <a:xfrm>
            <a:off x="6523165" y="4010979"/>
            <a:ext cx="5468956" cy="602808"/>
          </a:xfrm>
          <a:prstGeom prst="rect">
            <a:avLst/>
          </a:prstGeom>
        </p:spPr>
      </p:pic>
      <p:pic>
        <p:nvPicPr>
          <p:cNvPr id="2" name="Picture 1">
            <a:extLst>
              <a:ext uri="{FF2B5EF4-FFF2-40B4-BE49-F238E27FC236}">
                <a16:creationId xmlns:a16="http://schemas.microsoft.com/office/drawing/2014/main" id="{9A553BE9-F3BB-4237-B93F-96E230BE5914}"/>
              </a:ext>
            </a:extLst>
          </p:cNvPr>
          <p:cNvPicPr>
            <a:picLocks noChangeAspect="1"/>
          </p:cNvPicPr>
          <p:nvPr/>
        </p:nvPicPr>
        <p:blipFill>
          <a:blip r:embed="rId5"/>
          <a:stretch>
            <a:fillRect/>
          </a:stretch>
        </p:blipFill>
        <p:spPr>
          <a:xfrm>
            <a:off x="6523164" y="4760813"/>
            <a:ext cx="5468956" cy="1257780"/>
          </a:xfrm>
          <a:prstGeom prst="rect">
            <a:avLst/>
          </a:prstGeom>
        </p:spPr>
      </p:pic>
      <p:sp>
        <p:nvSpPr>
          <p:cNvPr id="3" name="Title 2">
            <a:extLst>
              <a:ext uri="{FF2B5EF4-FFF2-40B4-BE49-F238E27FC236}">
                <a16:creationId xmlns:a16="http://schemas.microsoft.com/office/drawing/2014/main" id="{7D7BBEF2-EB99-4A95-AB19-A05CAF2E83A0}"/>
              </a:ext>
            </a:extLst>
          </p:cNvPr>
          <p:cNvSpPr>
            <a:spLocks noGrp="1"/>
          </p:cNvSpPr>
          <p:nvPr>
            <p:ph type="title"/>
          </p:nvPr>
        </p:nvSpPr>
        <p:spPr/>
        <p:txBody>
          <a:bodyPr/>
          <a:lstStyle/>
          <a:p>
            <a:r>
              <a:rPr lang="en-IN" dirty="0"/>
              <a:t>Introduction</a:t>
            </a:r>
          </a:p>
        </p:txBody>
      </p:sp>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3F8A6974-7021-4DB3-985E-4D91995A2D71}"/>
                  </a:ext>
                </a:extLst>
              </p14:cNvPr>
              <p14:cNvContentPartPr/>
              <p14:nvPr/>
            </p14:nvContentPartPr>
            <p14:xfrm>
              <a:off x="3555724" y="3986091"/>
              <a:ext cx="26640" cy="15840"/>
            </p14:xfrm>
          </p:contentPart>
        </mc:Choice>
        <mc:Fallback xmlns="">
          <p:pic>
            <p:nvPicPr>
              <p:cNvPr id="15" name="Ink 14">
                <a:extLst>
                  <a:ext uri="{FF2B5EF4-FFF2-40B4-BE49-F238E27FC236}">
                    <a16:creationId xmlns:a16="http://schemas.microsoft.com/office/drawing/2014/main" id="{3F8A6974-7021-4DB3-985E-4D91995A2D71}"/>
                  </a:ext>
                </a:extLst>
              </p:cNvPr>
              <p:cNvPicPr/>
              <p:nvPr/>
            </p:nvPicPr>
            <p:blipFill>
              <a:blip r:embed="rId7"/>
              <a:stretch>
                <a:fillRect/>
              </a:stretch>
            </p:blipFill>
            <p:spPr>
              <a:xfrm>
                <a:off x="3546724" y="3977091"/>
                <a:ext cx="4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0781ADD9-0778-4E0F-9492-514D683FFA52}"/>
                  </a:ext>
                </a:extLst>
              </p14:cNvPr>
              <p14:cNvContentPartPr/>
              <p14:nvPr/>
            </p14:nvContentPartPr>
            <p14:xfrm>
              <a:off x="4788724" y="2285811"/>
              <a:ext cx="82080" cy="57960"/>
            </p14:xfrm>
          </p:contentPart>
        </mc:Choice>
        <mc:Fallback xmlns="">
          <p:pic>
            <p:nvPicPr>
              <p:cNvPr id="27" name="Ink 26">
                <a:extLst>
                  <a:ext uri="{FF2B5EF4-FFF2-40B4-BE49-F238E27FC236}">
                    <a16:creationId xmlns:a16="http://schemas.microsoft.com/office/drawing/2014/main" id="{0781ADD9-0778-4E0F-9492-514D683FFA52}"/>
                  </a:ext>
                </a:extLst>
              </p:cNvPr>
              <p:cNvPicPr/>
              <p:nvPr/>
            </p:nvPicPr>
            <p:blipFill>
              <a:blip r:embed="rId9"/>
              <a:stretch>
                <a:fillRect/>
              </a:stretch>
            </p:blipFill>
            <p:spPr>
              <a:xfrm>
                <a:off x="4779724" y="2276811"/>
                <a:ext cx="99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C84AB9E0-60C9-4D57-84D6-366FD62F308A}"/>
                  </a:ext>
                </a:extLst>
              </p14:cNvPr>
              <p14:cNvContentPartPr/>
              <p14:nvPr/>
            </p14:nvContentPartPr>
            <p14:xfrm>
              <a:off x="5172484" y="1589931"/>
              <a:ext cx="1025640" cy="655920"/>
            </p14:xfrm>
          </p:contentPart>
        </mc:Choice>
        <mc:Fallback xmlns="">
          <p:pic>
            <p:nvPicPr>
              <p:cNvPr id="31" name="Ink 30">
                <a:extLst>
                  <a:ext uri="{FF2B5EF4-FFF2-40B4-BE49-F238E27FC236}">
                    <a16:creationId xmlns:a16="http://schemas.microsoft.com/office/drawing/2014/main" id="{C84AB9E0-60C9-4D57-84D6-366FD62F308A}"/>
                  </a:ext>
                </a:extLst>
              </p:cNvPr>
              <p:cNvPicPr/>
              <p:nvPr/>
            </p:nvPicPr>
            <p:blipFill>
              <a:blip r:embed="rId11"/>
              <a:stretch>
                <a:fillRect/>
              </a:stretch>
            </p:blipFill>
            <p:spPr>
              <a:xfrm>
                <a:off x="5163484" y="1580931"/>
                <a:ext cx="104328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9528E259-01EE-42A5-AF40-E7A707E78BDB}"/>
                  </a:ext>
                </a:extLst>
              </p14:cNvPr>
              <p14:cNvContentPartPr/>
              <p14:nvPr/>
            </p14:nvContentPartPr>
            <p14:xfrm>
              <a:off x="6534004" y="2032731"/>
              <a:ext cx="354240" cy="39240"/>
            </p14:xfrm>
          </p:contentPart>
        </mc:Choice>
        <mc:Fallback xmlns="">
          <p:pic>
            <p:nvPicPr>
              <p:cNvPr id="32" name="Ink 31">
                <a:extLst>
                  <a:ext uri="{FF2B5EF4-FFF2-40B4-BE49-F238E27FC236}">
                    <a16:creationId xmlns:a16="http://schemas.microsoft.com/office/drawing/2014/main" id="{9528E259-01EE-42A5-AF40-E7A707E78BDB}"/>
                  </a:ext>
                </a:extLst>
              </p:cNvPr>
              <p:cNvPicPr/>
              <p:nvPr/>
            </p:nvPicPr>
            <p:blipFill>
              <a:blip r:embed="rId13"/>
              <a:stretch>
                <a:fillRect/>
              </a:stretch>
            </p:blipFill>
            <p:spPr>
              <a:xfrm>
                <a:off x="6525004" y="2023731"/>
                <a:ext cx="371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73B5202A-FEB6-413B-A814-6C923CD9CF08}"/>
                  </a:ext>
                </a:extLst>
              </p14:cNvPr>
              <p14:cNvContentPartPr/>
              <p14:nvPr/>
            </p14:nvContentPartPr>
            <p14:xfrm>
              <a:off x="7040164" y="1908171"/>
              <a:ext cx="243000" cy="251280"/>
            </p14:xfrm>
          </p:contentPart>
        </mc:Choice>
        <mc:Fallback xmlns="">
          <p:pic>
            <p:nvPicPr>
              <p:cNvPr id="33" name="Ink 32">
                <a:extLst>
                  <a:ext uri="{FF2B5EF4-FFF2-40B4-BE49-F238E27FC236}">
                    <a16:creationId xmlns:a16="http://schemas.microsoft.com/office/drawing/2014/main" id="{73B5202A-FEB6-413B-A814-6C923CD9CF08}"/>
                  </a:ext>
                </a:extLst>
              </p:cNvPr>
              <p:cNvPicPr/>
              <p:nvPr/>
            </p:nvPicPr>
            <p:blipFill>
              <a:blip r:embed="rId15"/>
              <a:stretch>
                <a:fillRect/>
              </a:stretch>
            </p:blipFill>
            <p:spPr>
              <a:xfrm>
                <a:off x="7031164" y="1899171"/>
                <a:ext cx="2606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268DAB3C-003F-470F-83AD-3AF6EBE30A76}"/>
                  </a:ext>
                </a:extLst>
              </p14:cNvPr>
              <p14:cNvContentPartPr/>
              <p14:nvPr/>
            </p14:nvContentPartPr>
            <p14:xfrm>
              <a:off x="4918684" y="2693331"/>
              <a:ext cx="360360" cy="78480"/>
            </p14:xfrm>
          </p:contentPart>
        </mc:Choice>
        <mc:Fallback xmlns="">
          <p:pic>
            <p:nvPicPr>
              <p:cNvPr id="34" name="Ink 33">
                <a:extLst>
                  <a:ext uri="{FF2B5EF4-FFF2-40B4-BE49-F238E27FC236}">
                    <a16:creationId xmlns:a16="http://schemas.microsoft.com/office/drawing/2014/main" id="{268DAB3C-003F-470F-83AD-3AF6EBE30A76}"/>
                  </a:ext>
                </a:extLst>
              </p:cNvPr>
              <p:cNvPicPr/>
              <p:nvPr/>
            </p:nvPicPr>
            <p:blipFill>
              <a:blip r:embed="rId17"/>
              <a:stretch>
                <a:fillRect/>
              </a:stretch>
            </p:blipFill>
            <p:spPr>
              <a:xfrm>
                <a:off x="4909684" y="2684331"/>
                <a:ext cx="378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1B3AE4DE-2FF2-40BE-B065-3B7AFD7A4316}"/>
                  </a:ext>
                </a:extLst>
              </p14:cNvPr>
              <p14:cNvContentPartPr/>
              <p14:nvPr/>
            </p14:nvContentPartPr>
            <p14:xfrm>
              <a:off x="6426364" y="2849931"/>
              <a:ext cx="496440" cy="49320"/>
            </p14:xfrm>
          </p:contentPart>
        </mc:Choice>
        <mc:Fallback xmlns="">
          <p:pic>
            <p:nvPicPr>
              <p:cNvPr id="36" name="Ink 35">
                <a:extLst>
                  <a:ext uri="{FF2B5EF4-FFF2-40B4-BE49-F238E27FC236}">
                    <a16:creationId xmlns:a16="http://schemas.microsoft.com/office/drawing/2014/main" id="{1B3AE4DE-2FF2-40BE-B065-3B7AFD7A4316}"/>
                  </a:ext>
                </a:extLst>
              </p:cNvPr>
              <p:cNvPicPr/>
              <p:nvPr/>
            </p:nvPicPr>
            <p:blipFill>
              <a:blip r:embed="rId19"/>
              <a:stretch>
                <a:fillRect/>
              </a:stretch>
            </p:blipFill>
            <p:spPr>
              <a:xfrm>
                <a:off x="6417364" y="2840931"/>
                <a:ext cx="5140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Ink 36">
                <a:extLst>
                  <a:ext uri="{FF2B5EF4-FFF2-40B4-BE49-F238E27FC236}">
                    <a16:creationId xmlns:a16="http://schemas.microsoft.com/office/drawing/2014/main" id="{D00555C0-32C5-4730-B095-FEF7C7A226E1}"/>
                  </a:ext>
                </a:extLst>
              </p14:cNvPr>
              <p14:cNvContentPartPr/>
              <p14:nvPr/>
            </p14:nvContentPartPr>
            <p14:xfrm>
              <a:off x="7093444" y="2779731"/>
              <a:ext cx="254160" cy="408240"/>
            </p14:xfrm>
          </p:contentPart>
        </mc:Choice>
        <mc:Fallback xmlns="">
          <p:pic>
            <p:nvPicPr>
              <p:cNvPr id="37" name="Ink 36">
                <a:extLst>
                  <a:ext uri="{FF2B5EF4-FFF2-40B4-BE49-F238E27FC236}">
                    <a16:creationId xmlns:a16="http://schemas.microsoft.com/office/drawing/2014/main" id="{D00555C0-32C5-4730-B095-FEF7C7A226E1}"/>
                  </a:ext>
                </a:extLst>
              </p:cNvPr>
              <p:cNvPicPr/>
              <p:nvPr/>
            </p:nvPicPr>
            <p:blipFill>
              <a:blip r:embed="rId21"/>
              <a:stretch>
                <a:fillRect/>
              </a:stretch>
            </p:blipFill>
            <p:spPr>
              <a:xfrm>
                <a:off x="7084444" y="2770731"/>
                <a:ext cx="2718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B312BDCC-ACAB-409A-A1EF-5084E18659AA}"/>
                  </a:ext>
                </a:extLst>
              </p14:cNvPr>
              <p14:cNvContentPartPr/>
              <p14:nvPr/>
            </p14:nvContentPartPr>
            <p14:xfrm>
              <a:off x="5695924" y="2877651"/>
              <a:ext cx="543600" cy="703440"/>
            </p14:xfrm>
          </p:contentPart>
        </mc:Choice>
        <mc:Fallback xmlns="">
          <p:pic>
            <p:nvPicPr>
              <p:cNvPr id="39" name="Ink 38">
                <a:extLst>
                  <a:ext uri="{FF2B5EF4-FFF2-40B4-BE49-F238E27FC236}">
                    <a16:creationId xmlns:a16="http://schemas.microsoft.com/office/drawing/2014/main" id="{B312BDCC-ACAB-409A-A1EF-5084E18659AA}"/>
                  </a:ext>
                </a:extLst>
              </p:cNvPr>
              <p:cNvPicPr/>
              <p:nvPr/>
            </p:nvPicPr>
            <p:blipFill>
              <a:blip r:embed="rId23"/>
              <a:stretch>
                <a:fillRect/>
              </a:stretch>
            </p:blipFill>
            <p:spPr>
              <a:xfrm>
                <a:off x="5686924" y="2868651"/>
                <a:ext cx="561240" cy="721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5C2EF899-0B4D-40A7-B537-BC16F1635214}"/>
                  </a:ext>
                </a:extLst>
              </p14:cNvPr>
              <p14:cNvContentPartPr/>
              <p14:nvPr/>
            </p14:nvContentPartPr>
            <p14:xfrm>
              <a:off x="5852884" y="3782331"/>
              <a:ext cx="6192000" cy="982440"/>
            </p14:xfrm>
          </p:contentPart>
        </mc:Choice>
        <mc:Fallback xmlns="">
          <p:pic>
            <p:nvPicPr>
              <p:cNvPr id="40" name="Ink 39">
                <a:extLst>
                  <a:ext uri="{FF2B5EF4-FFF2-40B4-BE49-F238E27FC236}">
                    <a16:creationId xmlns:a16="http://schemas.microsoft.com/office/drawing/2014/main" id="{5C2EF899-0B4D-40A7-B537-BC16F1635214}"/>
                  </a:ext>
                </a:extLst>
              </p:cNvPr>
              <p:cNvPicPr/>
              <p:nvPr/>
            </p:nvPicPr>
            <p:blipFill>
              <a:blip r:embed="rId25"/>
              <a:stretch>
                <a:fillRect/>
              </a:stretch>
            </p:blipFill>
            <p:spPr>
              <a:xfrm>
                <a:off x="5843884" y="3773331"/>
                <a:ext cx="620964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EEE96F71-E813-4E61-87CC-6E8417E6C9A0}"/>
                  </a:ext>
                </a:extLst>
              </p14:cNvPr>
              <p14:cNvContentPartPr/>
              <p14:nvPr/>
            </p14:nvContentPartPr>
            <p14:xfrm>
              <a:off x="6066364" y="4600251"/>
              <a:ext cx="6120360" cy="1713960"/>
            </p14:xfrm>
          </p:contentPart>
        </mc:Choice>
        <mc:Fallback xmlns="">
          <p:pic>
            <p:nvPicPr>
              <p:cNvPr id="41" name="Ink 40">
                <a:extLst>
                  <a:ext uri="{FF2B5EF4-FFF2-40B4-BE49-F238E27FC236}">
                    <a16:creationId xmlns:a16="http://schemas.microsoft.com/office/drawing/2014/main" id="{EEE96F71-E813-4E61-87CC-6E8417E6C9A0}"/>
                  </a:ext>
                </a:extLst>
              </p:cNvPr>
              <p:cNvPicPr/>
              <p:nvPr/>
            </p:nvPicPr>
            <p:blipFill>
              <a:blip r:embed="rId27"/>
              <a:stretch>
                <a:fillRect/>
              </a:stretch>
            </p:blipFill>
            <p:spPr>
              <a:xfrm>
                <a:off x="6057364" y="4591251"/>
                <a:ext cx="6138000" cy="173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77328ED9-1596-40DA-9747-7490A33DCDC1}"/>
                  </a:ext>
                </a:extLst>
              </p14:cNvPr>
              <p14:cNvContentPartPr/>
              <p14:nvPr/>
            </p14:nvContentPartPr>
            <p14:xfrm>
              <a:off x="7282804" y="1171971"/>
              <a:ext cx="581760" cy="513360"/>
            </p14:xfrm>
          </p:contentPart>
        </mc:Choice>
        <mc:Fallback xmlns="">
          <p:pic>
            <p:nvPicPr>
              <p:cNvPr id="42" name="Ink 41">
                <a:extLst>
                  <a:ext uri="{FF2B5EF4-FFF2-40B4-BE49-F238E27FC236}">
                    <a16:creationId xmlns:a16="http://schemas.microsoft.com/office/drawing/2014/main" id="{77328ED9-1596-40DA-9747-7490A33DCDC1}"/>
                  </a:ext>
                </a:extLst>
              </p:cNvPr>
              <p:cNvPicPr/>
              <p:nvPr/>
            </p:nvPicPr>
            <p:blipFill>
              <a:blip r:embed="rId29"/>
              <a:stretch>
                <a:fillRect/>
              </a:stretch>
            </p:blipFill>
            <p:spPr>
              <a:xfrm>
                <a:off x="7273804" y="1162971"/>
                <a:ext cx="599400" cy="531000"/>
              </a:xfrm>
              <a:prstGeom prst="rect">
                <a:avLst/>
              </a:prstGeom>
            </p:spPr>
          </p:pic>
        </mc:Fallback>
      </mc:AlternateContent>
    </p:spTree>
    <p:extLst>
      <p:ext uri="{BB962C8B-B14F-4D97-AF65-F5344CB8AC3E}">
        <p14:creationId xmlns:p14="http://schemas.microsoft.com/office/powerpoint/2010/main" val="209084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281065" y="792779"/>
            <a:ext cx="9629870" cy="2462213"/>
          </a:xfrm>
          <a:prstGeom prst="rect">
            <a:avLst/>
          </a:prstGeom>
          <a:noFill/>
        </p:spPr>
        <p:txBody>
          <a:bodyPr wrap="square" rtlCol="0">
            <a:spAutoFit/>
          </a:bodyPr>
          <a:lstStyle/>
          <a:p>
            <a:pPr algn="just"/>
            <a:r>
              <a:rPr lang="en-US" sz="2200" dirty="0"/>
              <a:t>Tree data structures have usage restrictions in representing real-world scenarios as each child node can have only one parent node, if there are N nodes then there will be exactly N-1 edges.</a:t>
            </a:r>
          </a:p>
          <a:p>
            <a:pPr algn="just"/>
            <a:r>
              <a:rPr lang="en-US" sz="2200" b="1" dirty="0"/>
              <a:t>Graph data structures do not follow any restriction like that of the tree data structure on how different nodes are connected to each other.</a:t>
            </a:r>
          </a:p>
          <a:p>
            <a:pPr algn="just"/>
            <a:r>
              <a:rPr lang="en-US" sz="2200" dirty="0"/>
              <a:t>Let’s look at the two data structures in the following diagram:</a:t>
            </a:r>
          </a:p>
        </p:txBody>
      </p:sp>
      <p:pic>
        <p:nvPicPr>
          <p:cNvPr id="2" name="Picture 1">
            <a:extLst>
              <a:ext uri="{FF2B5EF4-FFF2-40B4-BE49-F238E27FC236}">
                <a16:creationId xmlns:a16="http://schemas.microsoft.com/office/drawing/2014/main" id="{4B539898-01B6-4600-84D4-E6840A1D490B}"/>
              </a:ext>
            </a:extLst>
          </p:cNvPr>
          <p:cNvPicPr>
            <a:picLocks noChangeAspect="1"/>
          </p:cNvPicPr>
          <p:nvPr/>
        </p:nvPicPr>
        <p:blipFill rotWithShape="1">
          <a:blip r:embed="rId2"/>
          <a:srcRect l="1801" t="9260" r="3321" b="12215"/>
          <a:stretch/>
        </p:blipFill>
        <p:spPr>
          <a:xfrm>
            <a:off x="2982310" y="3429000"/>
            <a:ext cx="6227380" cy="2932386"/>
          </a:xfrm>
          <a:prstGeom prst="rect">
            <a:avLst/>
          </a:prstGeom>
        </p:spPr>
      </p:pic>
      <p:sp>
        <p:nvSpPr>
          <p:cNvPr id="3" name="Title 2">
            <a:extLst>
              <a:ext uri="{FF2B5EF4-FFF2-40B4-BE49-F238E27FC236}">
                <a16:creationId xmlns:a16="http://schemas.microsoft.com/office/drawing/2014/main" id="{C7306235-64EC-4C64-8EBF-C73238963B70}"/>
              </a:ext>
            </a:extLst>
          </p:cNvPr>
          <p:cNvSpPr>
            <a:spLocks noGrp="1"/>
          </p:cNvSpPr>
          <p:nvPr>
            <p:ph type="title"/>
          </p:nvPr>
        </p:nvSpPr>
        <p:spPr>
          <a:xfrm>
            <a:off x="0" y="-38177"/>
            <a:ext cx="10972800" cy="830956"/>
          </a:xfrm>
        </p:spPr>
        <p:txBody>
          <a:bodyPr/>
          <a:lstStyle/>
          <a:p>
            <a:r>
              <a:rPr lang="en-IN" dirty="0"/>
              <a:t>Restriction in Trees</a:t>
            </a:r>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0A157163-533E-4071-BA5E-9EA30A356A9E}"/>
                  </a:ext>
                </a:extLst>
              </p14:cNvPr>
              <p14:cNvContentPartPr/>
              <p14:nvPr/>
            </p14:nvContentPartPr>
            <p14:xfrm>
              <a:off x="60484" y="3493251"/>
              <a:ext cx="2577240" cy="2426040"/>
            </p14:xfrm>
          </p:contentPart>
        </mc:Choice>
        <mc:Fallback xmlns="">
          <p:pic>
            <p:nvPicPr>
              <p:cNvPr id="27" name="Ink 26">
                <a:extLst>
                  <a:ext uri="{FF2B5EF4-FFF2-40B4-BE49-F238E27FC236}">
                    <a16:creationId xmlns:a16="http://schemas.microsoft.com/office/drawing/2014/main" id="{0A157163-533E-4071-BA5E-9EA30A356A9E}"/>
                  </a:ext>
                </a:extLst>
              </p:cNvPr>
              <p:cNvPicPr/>
              <p:nvPr/>
            </p:nvPicPr>
            <p:blipFill>
              <a:blip r:embed="rId6"/>
              <a:stretch>
                <a:fillRect/>
              </a:stretch>
            </p:blipFill>
            <p:spPr>
              <a:xfrm>
                <a:off x="51484" y="3484251"/>
                <a:ext cx="2594880" cy="244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A09961D3-5D55-414E-B154-83BE13F3792C}"/>
                  </a:ext>
                </a:extLst>
              </p14:cNvPr>
              <p14:cNvContentPartPr/>
              <p14:nvPr/>
            </p14:nvContentPartPr>
            <p14:xfrm>
              <a:off x="4537444" y="1422171"/>
              <a:ext cx="5987520" cy="72000"/>
            </p14:xfrm>
          </p:contentPart>
        </mc:Choice>
        <mc:Fallback xmlns="">
          <p:pic>
            <p:nvPicPr>
              <p:cNvPr id="45" name="Ink 44">
                <a:extLst>
                  <a:ext uri="{FF2B5EF4-FFF2-40B4-BE49-F238E27FC236}">
                    <a16:creationId xmlns:a16="http://schemas.microsoft.com/office/drawing/2014/main" id="{A09961D3-5D55-414E-B154-83BE13F3792C}"/>
                  </a:ext>
                </a:extLst>
              </p:cNvPr>
              <p:cNvPicPr/>
              <p:nvPr/>
            </p:nvPicPr>
            <p:blipFill>
              <a:blip r:embed="rId8"/>
              <a:stretch>
                <a:fillRect/>
              </a:stretch>
            </p:blipFill>
            <p:spPr>
              <a:xfrm>
                <a:off x="4528444" y="1413171"/>
                <a:ext cx="60051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9" name="Ink 68">
                <a:extLst>
                  <a:ext uri="{FF2B5EF4-FFF2-40B4-BE49-F238E27FC236}">
                    <a16:creationId xmlns:a16="http://schemas.microsoft.com/office/drawing/2014/main" id="{BA91E5BB-6DD1-42C8-A3AB-20642E148A63}"/>
                  </a:ext>
                </a:extLst>
              </p14:cNvPr>
              <p14:cNvContentPartPr/>
              <p14:nvPr/>
            </p14:nvContentPartPr>
            <p14:xfrm>
              <a:off x="7067524" y="3490011"/>
              <a:ext cx="4508640" cy="1615320"/>
            </p14:xfrm>
          </p:contentPart>
        </mc:Choice>
        <mc:Fallback xmlns="">
          <p:pic>
            <p:nvPicPr>
              <p:cNvPr id="69" name="Ink 68">
                <a:extLst>
                  <a:ext uri="{FF2B5EF4-FFF2-40B4-BE49-F238E27FC236}">
                    <a16:creationId xmlns:a16="http://schemas.microsoft.com/office/drawing/2014/main" id="{BA91E5BB-6DD1-42C8-A3AB-20642E148A63}"/>
                  </a:ext>
                </a:extLst>
              </p:cNvPr>
              <p:cNvPicPr/>
              <p:nvPr/>
            </p:nvPicPr>
            <p:blipFill>
              <a:blip r:embed="rId10"/>
              <a:stretch>
                <a:fillRect/>
              </a:stretch>
            </p:blipFill>
            <p:spPr>
              <a:xfrm>
                <a:off x="7058524" y="3481011"/>
                <a:ext cx="4526280" cy="1632960"/>
              </a:xfrm>
              <a:prstGeom prst="rect">
                <a:avLst/>
              </a:prstGeom>
            </p:spPr>
          </p:pic>
        </mc:Fallback>
      </mc:AlternateContent>
    </p:spTree>
    <p:extLst>
      <p:ext uri="{BB962C8B-B14F-4D97-AF65-F5344CB8AC3E}">
        <p14:creationId xmlns:p14="http://schemas.microsoft.com/office/powerpoint/2010/main" val="378071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pic>
        <p:nvPicPr>
          <p:cNvPr id="3" name="Picture 2">
            <a:extLst>
              <a:ext uri="{FF2B5EF4-FFF2-40B4-BE49-F238E27FC236}">
                <a16:creationId xmlns:a16="http://schemas.microsoft.com/office/drawing/2014/main" id="{8B5742AC-F4EE-4961-B843-3D761D4D200B}"/>
              </a:ext>
            </a:extLst>
          </p:cNvPr>
          <p:cNvPicPr>
            <a:picLocks noChangeAspect="1"/>
          </p:cNvPicPr>
          <p:nvPr/>
        </p:nvPicPr>
        <p:blipFill>
          <a:blip r:embed="rId2"/>
          <a:stretch>
            <a:fillRect/>
          </a:stretch>
        </p:blipFill>
        <p:spPr>
          <a:xfrm>
            <a:off x="1927123" y="3503774"/>
            <a:ext cx="3372012" cy="2945957"/>
          </a:xfrm>
          <a:prstGeom prst="rect">
            <a:avLst/>
          </a:prstGeom>
        </p:spPr>
      </p:pic>
      <p:pic>
        <p:nvPicPr>
          <p:cNvPr id="4" name="Picture 3">
            <a:extLst>
              <a:ext uri="{FF2B5EF4-FFF2-40B4-BE49-F238E27FC236}">
                <a16:creationId xmlns:a16="http://schemas.microsoft.com/office/drawing/2014/main" id="{A9BC79FB-3D17-4ED2-8B08-C2CFE4890688}"/>
              </a:ext>
            </a:extLst>
          </p:cNvPr>
          <p:cNvPicPr>
            <a:picLocks noChangeAspect="1"/>
          </p:cNvPicPr>
          <p:nvPr/>
        </p:nvPicPr>
        <p:blipFill>
          <a:blip r:embed="rId3"/>
          <a:stretch>
            <a:fillRect/>
          </a:stretch>
        </p:blipFill>
        <p:spPr>
          <a:xfrm>
            <a:off x="6892866" y="3507927"/>
            <a:ext cx="3372011" cy="2960706"/>
          </a:xfrm>
          <a:prstGeom prst="rect">
            <a:avLst/>
          </a:prstGeom>
        </p:spPr>
      </p:pic>
      <p:sp>
        <p:nvSpPr>
          <p:cNvPr id="6" name="Rectangle 5">
            <a:extLst>
              <a:ext uri="{FF2B5EF4-FFF2-40B4-BE49-F238E27FC236}">
                <a16:creationId xmlns:a16="http://schemas.microsoft.com/office/drawing/2014/main" id="{A8EFCD2C-B902-4A66-B769-AF7DE1E1F5C1}"/>
              </a:ext>
            </a:extLst>
          </p:cNvPr>
          <p:cNvSpPr/>
          <p:nvPr/>
        </p:nvSpPr>
        <p:spPr>
          <a:xfrm>
            <a:off x="6892865" y="1180702"/>
            <a:ext cx="3372011" cy="1754326"/>
          </a:xfrm>
          <a:prstGeom prst="rect">
            <a:avLst/>
          </a:prstGeom>
        </p:spPr>
        <p:txBody>
          <a:bodyPr wrap="square">
            <a:spAutoFit/>
          </a:bodyPr>
          <a:lstStyle/>
          <a:p>
            <a:pPr algn="just"/>
            <a:r>
              <a:rPr lang="en-US" b="1" dirty="0"/>
              <a:t>Undirected Graphs</a:t>
            </a:r>
            <a:r>
              <a:rPr lang="en-US" dirty="0"/>
              <a:t>: Graphs that show a symmetrical relationship between two connected nodes paired by an edge that represents a simple line is called an undirected graph.</a:t>
            </a:r>
            <a:endParaRPr lang="en-US" b="1" dirty="0"/>
          </a:p>
        </p:txBody>
      </p:sp>
      <p:sp>
        <p:nvSpPr>
          <p:cNvPr id="8" name="Rectangle 7">
            <a:extLst>
              <a:ext uri="{FF2B5EF4-FFF2-40B4-BE49-F238E27FC236}">
                <a16:creationId xmlns:a16="http://schemas.microsoft.com/office/drawing/2014/main" id="{480A0AEA-0C3C-456F-9B70-A6FBD6DFB2BD}"/>
              </a:ext>
            </a:extLst>
          </p:cNvPr>
          <p:cNvSpPr/>
          <p:nvPr/>
        </p:nvSpPr>
        <p:spPr>
          <a:xfrm>
            <a:off x="1927123" y="1180702"/>
            <a:ext cx="3372011" cy="2031325"/>
          </a:xfrm>
          <a:prstGeom prst="rect">
            <a:avLst/>
          </a:prstGeom>
        </p:spPr>
        <p:txBody>
          <a:bodyPr wrap="square">
            <a:spAutoFit/>
          </a:bodyPr>
          <a:lstStyle/>
          <a:p>
            <a:pPr algn="just"/>
            <a:r>
              <a:rPr lang="en-US" b="1" dirty="0"/>
              <a:t>Directed Graphs</a:t>
            </a:r>
            <a:r>
              <a:rPr lang="en-US" dirty="0"/>
              <a:t>: That show an asymmetrical relationship b/w two connected nodes, paired by an edge that indicates the direction of the relationship from one node to another is called a directed graph.</a:t>
            </a:r>
            <a:endParaRPr lang="en-US" b="1" dirty="0"/>
          </a:p>
        </p:txBody>
      </p:sp>
      <p:sp>
        <p:nvSpPr>
          <p:cNvPr id="2" name="Title 1">
            <a:extLst>
              <a:ext uri="{FF2B5EF4-FFF2-40B4-BE49-F238E27FC236}">
                <a16:creationId xmlns:a16="http://schemas.microsoft.com/office/drawing/2014/main" id="{66CB46E8-23D1-4583-BE62-030AA9D1B9C4}"/>
              </a:ext>
            </a:extLst>
          </p:cNvPr>
          <p:cNvSpPr>
            <a:spLocks noGrp="1"/>
          </p:cNvSpPr>
          <p:nvPr>
            <p:ph type="title"/>
          </p:nvPr>
        </p:nvSpPr>
        <p:spPr/>
        <p:txBody>
          <a:bodyPr/>
          <a:lstStyle/>
          <a:p>
            <a:r>
              <a:rPr lang="en-IN" dirty="0"/>
              <a:t>Classification of Graphs</a:t>
            </a: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EF6E4F82-1C12-4DEA-B60E-1CC1F4B04394}"/>
                  </a:ext>
                </a:extLst>
              </p14:cNvPr>
              <p14:cNvContentPartPr/>
              <p14:nvPr/>
            </p14:nvContentPartPr>
            <p14:xfrm>
              <a:off x="2522164" y="3851091"/>
              <a:ext cx="288720" cy="242280"/>
            </p14:xfrm>
          </p:contentPart>
        </mc:Choice>
        <mc:Fallback xmlns="">
          <p:pic>
            <p:nvPicPr>
              <p:cNvPr id="13" name="Ink 12">
                <a:extLst>
                  <a:ext uri="{FF2B5EF4-FFF2-40B4-BE49-F238E27FC236}">
                    <a16:creationId xmlns:a16="http://schemas.microsoft.com/office/drawing/2014/main" id="{EF6E4F82-1C12-4DEA-B60E-1CC1F4B04394}"/>
                  </a:ext>
                </a:extLst>
              </p:cNvPr>
              <p:cNvPicPr/>
              <p:nvPr/>
            </p:nvPicPr>
            <p:blipFill>
              <a:blip r:embed="rId5"/>
              <a:stretch>
                <a:fillRect/>
              </a:stretch>
            </p:blipFill>
            <p:spPr>
              <a:xfrm>
                <a:off x="2513164" y="3842091"/>
                <a:ext cx="306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F3CF344-F635-47C6-BC82-404D59AC8D20}"/>
                  </a:ext>
                </a:extLst>
              </p14:cNvPr>
              <p14:cNvContentPartPr/>
              <p14:nvPr/>
            </p14:nvContentPartPr>
            <p14:xfrm>
              <a:off x="3972964" y="3568851"/>
              <a:ext cx="223200" cy="226080"/>
            </p14:xfrm>
          </p:contentPart>
        </mc:Choice>
        <mc:Fallback xmlns="">
          <p:pic>
            <p:nvPicPr>
              <p:cNvPr id="14" name="Ink 13">
                <a:extLst>
                  <a:ext uri="{FF2B5EF4-FFF2-40B4-BE49-F238E27FC236}">
                    <a16:creationId xmlns:a16="http://schemas.microsoft.com/office/drawing/2014/main" id="{2F3CF344-F635-47C6-BC82-404D59AC8D20}"/>
                  </a:ext>
                </a:extLst>
              </p:cNvPr>
              <p:cNvPicPr/>
              <p:nvPr/>
            </p:nvPicPr>
            <p:blipFill>
              <a:blip r:embed="rId7"/>
              <a:stretch>
                <a:fillRect/>
              </a:stretch>
            </p:blipFill>
            <p:spPr>
              <a:xfrm>
                <a:off x="3963964" y="3559851"/>
                <a:ext cx="2408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24193660-FE51-4634-852E-36DDD2B13BA8}"/>
                  </a:ext>
                </a:extLst>
              </p14:cNvPr>
              <p14:cNvContentPartPr/>
              <p14:nvPr/>
            </p14:nvContentPartPr>
            <p14:xfrm>
              <a:off x="7718404" y="3732651"/>
              <a:ext cx="234360" cy="226080"/>
            </p14:xfrm>
          </p:contentPart>
        </mc:Choice>
        <mc:Fallback xmlns="">
          <p:pic>
            <p:nvPicPr>
              <p:cNvPr id="17" name="Ink 16">
                <a:extLst>
                  <a:ext uri="{FF2B5EF4-FFF2-40B4-BE49-F238E27FC236}">
                    <a16:creationId xmlns:a16="http://schemas.microsoft.com/office/drawing/2014/main" id="{24193660-FE51-4634-852E-36DDD2B13BA8}"/>
                  </a:ext>
                </a:extLst>
              </p:cNvPr>
              <p:cNvPicPr/>
              <p:nvPr/>
            </p:nvPicPr>
            <p:blipFill>
              <a:blip r:embed="rId9"/>
              <a:stretch>
                <a:fillRect/>
              </a:stretch>
            </p:blipFill>
            <p:spPr>
              <a:xfrm>
                <a:off x="7709404" y="3723651"/>
                <a:ext cx="2520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E5784500-E559-412D-BC84-9CBD24F7BB86}"/>
                  </a:ext>
                </a:extLst>
              </p14:cNvPr>
              <p14:cNvContentPartPr/>
              <p14:nvPr/>
            </p14:nvContentPartPr>
            <p14:xfrm>
              <a:off x="8956444" y="3674331"/>
              <a:ext cx="214920" cy="222840"/>
            </p14:xfrm>
          </p:contentPart>
        </mc:Choice>
        <mc:Fallback xmlns="">
          <p:pic>
            <p:nvPicPr>
              <p:cNvPr id="18" name="Ink 17">
                <a:extLst>
                  <a:ext uri="{FF2B5EF4-FFF2-40B4-BE49-F238E27FC236}">
                    <a16:creationId xmlns:a16="http://schemas.microsoft.com/office/drawing/2014/main" id="{E5784500-E559-412D-BC84-9CBD24F7BB86}"/>
                  </a:ext>
                </a:extLst>
              </p:cNvPr>
              <p:cNvPicPr/>
              <p:nvPr/>
            </p:nvPicPr>
            <p:blipFill>
              <a:blip r:embed="rId11"/>
              <a:stretch>
                <a:fillRect/>
              </a:stretch>
            </p:blipFill>
            <p:spPr>
              <a:xfrm>
                <a:off x="8947444" y="3665331"/>
                <a:ext cx="2325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87AA97A9-F39E-42E9-BD32-B2D060655506}"/>
                  </a:ext>
                </a:extLst>
              </p14:cNvPr>
              <p14:cNvContentPartPr/>
              <p14:nvPr/>
            </p14:nvContentPartPr>
            <p14:xfrm>
              <a:off x="3533404" y="1702971"/>
              <a:ext cx="1847160" cy="66240"/>
            </p14:xfrm>
          </p:contentPart>
        </mc:Choice>
        <mc:Fallback xmlns="">
          <p:pic>
            <p:nvPicPr>
              <p:cNvPr id="19" name="Ink 18">
                <a:extLst>
                  <a:ext uri="{FF2B5EF4-FFF2-40B4-BE49-F238E27FC236}">
                    <a16:creationId xmlns:a16="http://schemas.microsoft.com/office/drawing/2014/main" id="{87AA97A9-F39E-42E9-BD32-B2D060655506}"/>
                  </a:ext>
                </a:extLst>
              </p:cNvPr>
              <p:cNvPicPr/>
              <p:nvPr/>
            </p:nvPicPr>
            <p:blipFill>
              <a:blip r:embed="rId13"/>
              <a:stretch>
                <a:fillRect/>
              </a:stretch>
            </p:blipFill>
            <p:spPr>
              <a:xfrm>
                <a:off x="3524404" y="1693971"/>
                <a:ext cx="18648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005A2DDF-2A36-43B1-9F99-71A7A05F3804}"/>
                  </a:ext>
                </a:extLst>
              </p14:cNvPr>
              <p14:cNvContentPartPr/>
              <p14:nvPr/>
            </p14:nvContentPartPr>
            <p14:xfrm>
              <a:off x="2031844" y="1964691"/>
              <a:ext cx="1245600" cy="32400"/>
            </p14:xfrm>
          </p:contentPart>
        </mc:Choice>
        <mc:Fallback xmlns="">
          <p:pic>
            <p:nvPicPr>
              <p:cNvPr id="20" name="Ink 19">
                <a:extLst>
                  <a:ext uri="{FF2B5EF4-FFF2-40B4-BE49-F238E27FC236}">
                    <a16:creationId xmlns:a16="http://schemas.microsoft.com/office/drawing/2014/main" id="{005A2DDF-2A36-43B1-9F99-71A7A05F3804}"/>
                  </a:ext>
                </a:extLst>
              </p:cNvPr>
              <p:cNvPicPr/>
              <p:nvPr/>
            </p:nvPicPr>
            <p:blipFill>
              <a:blip r:embed="rId15"/>
              <a:stretch>
                <a:fillRect/>
              </a:stretch>
            </p:blipFill>
            <p:spPr>
              <a:xfrm>
                <a:off x="2022844" y="1955691"/>
                <a:ext cx="12632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B3DE9209-78C8-4714-9BAE-3EA7DA661B9A}"/>
                  </a:ext>
                </a:extLst>
              </p14:cNvPr>
              <p14:cNvContentPartPr/>
              <p14:nvPr/>
            </p14:nvContentPartPr>
            <p14:xfrm>
              <a:off x="2327764" y="2567691"/>
              <a:ext cx="3056400" cy="55080"/>
            </p14:xfrm>
          </p:contentPart>
        </mc:Choice>
        <mc:Fallback xmlns="">
          <p:pic>
            <p:nvPicPr>
              <p:cNvPr id="21" name="Ink 20">
                <a:extLst>
                  <a:ext uri="{FF2B5EF4-FFF2-40B4-BE49-F238E27FC236}">
                    <a16:creationId xmlns:a16="http://schemas.microsoft.com/office/drawing/2014/main" id="{B3DE9209-78C8-4714-9BAE-3EA7DA661B9A}"/>
                  </a:ext>
                </a:extLst>
              </p:cNvPr>
              <p:cNvPicPr/>
              <p:nvPr/>
            </p:nvPicPr>
            <p:blipFill>
              <a:blip r:embed="rId17"/>
              <a:stretch>
                <a:fillRect/>
              </a:stretch>
            </p:blipFill>
            <p:spPr>
              <a:xfrm>
                <a:off x="2318764" y="2558691"/>
                <a:ext cx="30740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9B878C7D-A2D2-4A31-BB49-4A88CC416381}"/>
                  </a:ext>
                </a:extLst>
              </p14:cNvPr>
              <p14:cNvContentPartPr/>
              <p14:nvPr/>
            </p14:nvContentPartPr>
            <p14:xfrm>
              <a:off x="1965244" y="2813571"/>
              <a:ext cx="1345320" cy="27360"/>
            </p14:xfrm>
          </p:contentPart>
        </mc:Choice>
        <mc:Fallback xmlns="">
          <p:pic>
            <p:nvPicPr>
              <p:cNvPr id="22" name="Ink 21">
                <a:extLst>
                  <a:ext uri="{FF2B5EF4-FFF2-40B4-BE49-F238E27FC236}">
                    <a16:creationId xmlns:a16="http://schemas.microsoft.com/office/drawing/2014/main" id="{9B878C7D-A2D2-4A31-BB49-4A88CC416381}"/>
                  </a:ext>
                </a:extLst>
              </p:cNvPr>
              <p:cNvPicPr/>
              <p:nvPr/>
            </p:nvPicPr>
            <p:blipFill>
              <a:blip r:embed="rId19"/>
              <a:stretch>
                <a:fillRect/>
              </a:stretch>
            </p:blipFill>
            <p:spPr>
              <a:xfrm>
                <a:off x="1956244" y="2804571"/>
                <a:ext cx="1362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EF57539D-BC51-405F-B274-19EF1C9D7011}"/>
                  </a:ext>
                </a:extLst>
              </p14:cNvPr>
              <p14:cNvContentPartPr/>
              <p14:nvPr/>
            </p14:nvContentPartPr>
            <p14:xfrm>
              <a:off x="8790484" y="1746531"/>
              <a:ext cx="1535400" cy="30240"/>
            </p14:xfrm>
          </p:contentPart>
        </mc:Choice>
        <mc:Fallback xmlns="">
          <p:pic>
            <p:nvPicPr>
              <p:cNvPr id="24" name="Ink 23">
                <a:extLst>
                  <a:ext uri="{FF2B5EF4-FFF2-40B4-BE49-F238E27FC236}">
                    <a16:creationId xmlns:a16="http://schemas.microsoft.com/office/drawing/2014/main" id="{EF57539D-BC51-405F-B274-19EF1C9D7011}"/>
                  </a:ext>
                </a:extLst>
              </p:cNvPr>
              <p:cNvPicPr/>
              <p:nvPr/>
            </p:nvPicPr>
            <p:blipFill>
              <a:blip r:embed="rId21"/>
              <a:stretch>
                <a:fillRect/>
              </a:stretch>
            </p:blipFill>
            <p:spPr>
              <a:xfrm>
                <a:off x="8781484" y="1737531"/>
                <a:ext cx="1553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8827C229-94DF-4B93-A6B4-24BF41CFB06F}"/>
                  </a:ext>
                </a:extLst>
              </p14:cNvPr>
              <p14:cNvContentPartPr/>
              <p14:nvPr/>
            </p14:nvContentPartPr>
            <p14:xfrm>
              <a:off x="6896524" y="1979451"/>
              <a:ext cx="1514880" cy="5040"/>
            </p14:xfrm>
          </p:contentPart>
        </mc:Choice>
        <mc:Fallback xmlns="">
          <p:pic>
            <p:nvPicPr>
              <p:cNvPr id="25" name="Ink 24">
                <a:extLst>
                  <a:ext uri="{FF2B5EF4-FFF2-40B4-BE49-F238E27FC236}">
                    <a16:creationId xmlns:a16="http://schemas.microsoft.com/office/drawing/2014/main" id="{8827C229-94DF-4B93-A6B4-24BF41CFB06F}"/>
                  </a:ext>
                </a:extLst>
              </p:cNvPr>
              <p:cNvPicPr/>
              <p:nvPr/>
            </p:nvPicPr>
            <p:blipFill>
              <a:blip r:embed="rId23"/>
              <a:stretch>
                <a:fillRect/>
              </a:stretch>
            </p:blipFill>
            <p:spPr>
              <a:xfrm>
                <a:off x="6887524" y="1970451"/>
                <a:ext cx="15325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6476A8E5-9470-4B9C-BC52-72F4A32D14D3}"/>
                  </a:ext>
                </a:extLst>
              </p14:cNvPr>
              <p14:cNvContentPartPr/>
              <p14:nvPr/>
            </p14:nvContentPartPr>
            <p14:xfrm>
              <a:off x="7312684" y="2604771"/>
              <a:ext cx="2948760" cy="31320"/>
            </p14:xfrm>
          </p:contentPart>
        </mc:Choice>
        <mc:Fallback xmlns="">
          <p:pic>
            <p:nvPicPr>
              <p:cNvPr id="26" name="Ink 25">
                <a:extLst>
                  <a:ext uri="{FF2B5EF4-FFF2-40B4-BE49-F238E27FC236}">
                    <a16:creationId xmlns:a16="http://schemas.microsoft.com/office/drawing/2014/main" id="{6476A8E5-9470-4B9C-BC52-72F4A32D14D3}"/>
                  </a:ext>
                </a:extLst>
              </p:cNvPr>
              <p:cNvPicPr/>
              <p:nvPr/>
            </p:nvPicPr>
            <p:blipFill>
              <a:blip r:embed="rId25"/>
              <a:stretch>
                <a:fillRect/>
              </a:stretch>
            </p:blipFill>
            <p:spPr>
              <a:xfrm>
                <a:off x="7303684" y="2595771"/>
                <a:ext cx="2966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1E1CE073-3940-4181-908B-4C5F2646D3D7}"/>
                  </a:ext>
                </a:extLst>
              </p14:cNvPr>
              <p14:cNvContentPartPr/>
              <p14:nvPr/>
            </p14:nvContentPartPr>
            <p14:xfrm>
              <a:off x="6892924" y="2817891"/>
              <a:ext cx="1604880" cy="72360"/>
            </p14:xfrm>
          </p:contentPart>
        </mc:Choice>
        <mc:Fallback xmlns="">
          <p:pic>
            <p:nvPicPr>
              <p:cNvPr id="27" name="Ink 26">
                <a:extLst>
                  <a:ext uri="{FF2B5EF4-FFF2-40B4-BE49-F238E27FC236}">
                    <a16:creationId xmlns:a16="http://schemas.microsoft.com/office/drawing/2014/main" id="{1E1CE073-3940-4181-908B-4C5F2646D3D7}"/>
                  </a:ext>
                </a:extLst>
              </p:cNvPr>
              <p:cNvPicPr/>
              <p:nvPr/>
            </p:nvPicPr>
            <p:blipFill>
              <a:blip r:embed="rId27"/>
              <a:stretch>
                <a:fillRect/>
              </a:stretch>
            </p:blipFill>
            <p:spPr>
              <a:xfrm>
                <a:off x="6883924" y="2808891"/>
                <a:ext cx="1622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7A43B19D-9941-427F-B9A5-CCD7085AF7FB}"/>
                  </a:ext>
                </a:extLst>
              </p14:cNvPr>
              <p14:cNvContentPartPr/>
              <p14:nvPr/>
            </p14:nvContentPartPr>
            <p14:xfrm>
              <a:off x="263164" y="809451"/>
              <a:ext cx="1266480" cy="304200"/>
            </p14:xfrm>
          </p:contentPart>
        </mc:Choice>
        <mc:Fallback xmlns="">
          <p:pic>
            <p:nvPicPr>
              <p:cNvPr id="34" name="Ink 33">
                <a:extLst>
                  <a:ext uri="{FF2B5EF4-FFF2-40B4-BE49-F238E27FC236}">
                    <a16:creationId xmlns:a16="http://schemas.microsoft.com/office/drawing/2014/main" id="{7A43B19D-9941-427F-B9A5-CCD7085AF7FB}"/>
                  </a:ext>
                </a:extLst>
              </p:cNvPr>
              <p:cNvPicPr/>
              <p:nvPr/>
            </p:nvPicPr>
            <p:blipFill>
              <a:blip r:embed="rId29"/>
              <a:stretch>
                <a:fillRect/>
              </a:stretch>
            </p:blipFill>
            <p:spPr>
              <a:xfrm>
                <a:off x="254164" y="800451"/>
                <a:ext cx="12841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183F2F69-C7BF-4F8C-95C9-63743F0A7363}"/>
                  </a:ext>
                </a:extLst>
              </p14:cNvPr>
              <p14:cNvContentPartPr/>
              <p14:nvPr/>
            </p14:nvContentPartPr>
            <p14:xfrm>
              <a:off x="268204" y="1405971"/>
              <a:ext cx="651960" cy="398160"/>
            </p14:xfrm>
          </p:contentPart>
        </mc:Choice>
        <mc:Fallback xmlns="">
          <p:pic>
            <p:nvPicPr>
              <p:cNvPr id="40" name="Ink 39">
                <a:extLst>
                  <a:ext uri="{FF2B5EF4-FFF2-40B4-BE49-F238E27FC236}">
                    <a16:creationId xmlns:a16="http://schemas.microsoft.com/office/drawing/2014/main" id="{183F2F69-C7BF-4F8C-95C9-63743F0A7363}"/>
                  </a:ext>
                </a:extLst>
              </p:cNvPr>
              <p:cNvPicPr/>
              <p:nvPr/>
            </p:nvPicPr>
            <p:blipFill>
              <a:blip r:embed="rId31"/>
              <a:stretch>
                <a:fillRect/>
              </a:stretch>
            </p:blipFill>
            <p:spPr>
              <a:xfrm>
                <a:off x="259204" y="1396971"/>
                <a:ext cx="6696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F00DF888-5446-41AF-B7C2-9854941EED53}"/>
                  </a:ext>
                </a:extLst>
              </p14:cNvPr>
              <p14:cNvContentPartPr/>
              <p14:nvPr/>
            </p14:nvContentPartPr>
            <p14:xfrm>
              <a:off x="10455484" y="4304331"/>
              <a:ext cx="667440" cy="59760"/>
            </p14:xfrm>
          </p:contentPart>
        </mc:Choice>
        <mc:Fallback xmlns="">
          <p:pic>
            <p:nvPicPr>
              <p:cNvPr id="46" name="Ink 45">
                <a:extLst>
                  <a:ext uri="{FF2B5EF4-FFF2-40B4-BE49-F238E27FC236}">
                    <a16:creationId xmlns:a16="http://schemas.microsoft.com/office/drawing/2014/main" id="{F00DF888-5446-41AF-B7C2-9854941EED53}"/>
                  </a:ext>
                </a:extLst>
              </p:cNvPr>
              <p:cNvPicPr/>
              <p:nvPr/>
            </p:nvPicPr>
            <p:blipFill>
              <a:blip r:embed="rId33"/>
              <a:stretch>
                <a:fillRect/>
              </a:stretch>
            </p:blipFill>
            <p:spPr>
              <a:xfrm>
                <a:off x="10446484" y="4295331"/>
                <a:ext cx="6850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C662120C-2703-481F-AAF0-71D544E863E7}"/>
                  </a:ext>
                </a:extLst>
              </p14:cNvPr>
              <p14:cNvContentPartPr/>
              <p14:nvPr/>
            </p14:nvContentPartPr>
            <p14:xfrm>
              <a:off x="10503724" y="4414131"/>
              <a:ext cx="563400" cy="36360"/>
            </p14:xfrm>
          </p:contentPart>
        </mc:Choice>
        <mc:Fallback xmlns="">
          <p:pic>
            <p:nvPicPr>
              <p:cNvPr id="47" name="Ink 46">
                <a:extLst>
                  <a:ext uri="{FF2B5EF4-FFF2-40B4-BE49-F238E27FC236}">
                    <a16:creationId xmlns:a16="http://schemas.microsoft.com/office/drawing/2014/main" id="{C662120C-2703-481F-AAF0-71D544E863E7}"/>
                  </a:ext>
                </a:extLst>
              </p:cNvPr>
              <p:cNvPicPr/>
              <p:nvPr/>
            </p:nvPicPr>
            <p:blipFill>
              <a:blip r:embed="rId35"/>
              <a:stretch>
                <a:fillRect/>
              </a:stretch>
            </p:blipFill>
            <p:spPr>
              <a:xfrm>
                <a:off x="10494724" y="4405131"/>
                <a:ext cx="5810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A8F8C16F-904E-4A7D-A2F1-E338AA770FED}"/>
                  </a:ext>
                </a:extLst>
              </p14:cNvPr>
              <p14:cNvContentPartPr/>
              <p14:nvPr/>
            </p14:nvContentPartPr>
            <p14:xfrm>
              <a:off x="9959044" y="3922011"/>
              <a:ext cx="1172880" cy="273960"/>
            </p14:xfrm>
          </p:contentPart>
        </mc:Choice>
        <mc:Fallback xmlns="">
          <p:pic>
            <p:nvPicPr>
              <p:cNvPr id="50" name="Ink 49">
                <a:extLst>
                  <a:ext uri="{FF2B5EF4-FFF2-40B4-BE49-F238E27FC236}">
                    <a16:creationId xmlns:a16="http://schemas.microsoft.com/office/drawing/2014/main" id="{A8F8C16F-904E-4A7D-A2F1-E338AA770FED}"/>
                  </a:ext>
                </a:extLst>
              </p:cNvPr>
              <p:cNvPicPr/>
              <p:nvPr/>
            </p:nvPicPr>
            <p:blipFill>
              <a:blip r:embed="rId37"/>
              <a:stretch>
                <a:fillRect/>
              </a:stretch>
            </p:blipFill>
            <p:spPr>
              <a:xfrm>
                <a:off x="9950044" y="3913011"/>
                <a:ext cx="11905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2CD4D25D-0DA3-48D7-94FB-26F7CCE49B31}"/>
                  </a:ext>
                </a:extLst>
              </p14:cNvPr>
              <p14:cNvContentPartPr/>
              <p14:nvPr/>
            </p14:nvContentPartPr>
            <p14:xfrm>
              <a:off x="4678564" y="3694851"/>
              <a:ext cx="1510200" cy="271800"/>
            </p14:xfrm>
          </p:contentPart>
        </mc:Choice>
        <mc:Fallback xmlns="">
          <p:pic>
            <p:nvPicPr>
              <p:cNvPr id="55" name="Ink 54">
                <a:extLst>
                  <a:ext uri="{FF2B5EF4-FFF2-40B4-BE49-F238E27FC236}">
                    <a16:creationId xmlns:a16="http://schemas.microsoft.com/office/drawing/2014/main" id="{2CD4D25D-0DA3-48D7-94FB-26F7CCE49B31}"/>
                  </a:ext>
                </a:extLst>
              </p:cNvPr>
              <p:cNvPicPr/>
              <p:nvPr/>
            </p:nvPicPr>
            <p:blipFill>
              <a:blip r:embed="rId39"/>
              <a:stretch>
                <a:fillRect/>
              </a:stretch>
            </p:blipFill>
            <p:spPr>
              <a:xfrm>
                <a:off x="4669564" y="3685851"/>
                <a:ext cx="1527840" cy="289440"/>
              </a:xfrm>
              <a:prstGeom prst="rect">
                <a:avLst/>
              </a:prstGeom>
            </p:spPr>
          </p:pic>
        </mc:Fallback>
      </mc:AlternateContent>
    </p:spTree>
    <p:extLst>
      <p:ext uri="{BB962C8B-B14F-4D97-AF65-F5344CB8AC3E}">
        <p14:creationId xmlns:p14="http://schemas.microsoft.com/office/powerpoint/2010/main" val="276003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8" name="Rectangle 7">
            <a:extLst>
              <a:ext uri="{FF2B5EF4-FFF2-40B4-BE49-F238E27FC236}">
                <a16:creationId xmlns:a16="http://schemas.microsoft.com/office/drawing/2014/main" id="{480A0AEA-0C3C-456F-9B70-A6FBD6DFB2BD}"/>
              </a:ext>
            </a:extLst>
          </p:cNvPr>
          <p:cNvSpPr/>
          <p:nvPr/>
        </p:nvSpPr>
        <p:spPr>
          <a:xfrm>
            <a:off x="2526662" y="1388212"/>
            <a:ext cx="2654218" cy="430887"/>
          </a:xfrm>
          <a:prstGeom prst="rect">
            <a:avLst/>
          </a:prstGeom>
        </p:spPr>
        <p:txBody>
          <a:bodyPr wrap="square">
            <a:spAutoFit/>
          </a:bodyPr>
          <a:lstStyle/>
          <a:p>
            <a:pPr algn="just"/>
            <a:r>
              <a:rPr lang="en-US" sz="2200" b="1" dirty="0"/>
              <a:t>Directed Graphs</a:t>
            </a:r>
          </a:p>
        </p:txBody>
      </p:sp>
      <p:pic>
        <p:nvPicPr>
          <p:cNvPr id="1026" name="Picture 2" descr="https://images.upgrad.com/52b0c367-c5e5-4b21-bc7f-1d8df891d7e0-image_6-01%20(2).jpg">
            <a:extLst>
              <a:ext uri="{FF2B5EF4-FFF2-40B4-BE49-F238E27FC236}">
                <a16:creationId xmlns:a16="http://schemas.microsoft.com/office/drawing/2014/main" id="{36922EC2-47B8-4B34-B99F-FA466D960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87" t="17273" r="22642" b="24496"/>
          <a:stretch/>
        </p:blipFill>
        <p:spPr bwMode="auto">
          <a:xfrm>
            <a:off x="7133528" y="1937084"/>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D59059-D2AA-4C1C-8FA6-11B02FCE2522}"/>
              </a:ext>
            </a:extLst>
          </p:cNvPr>
          <p:cNvSpPr/>
          <p:nvPr/>
        </p:nvSpPr>
        <p:spPr>
          <a:xfrm>
            <a:off x="7315671" y="1388211"/>
            <a:ext cx="2890683" cy="430887"/>
          </a:xfrm>
          <a:prstGeom prst="rect">
            <a:avLst/>
          </a:prstGeom>
        </p:spPr>
        <p:txBody>
          <a:bodyPr wrap="square">
            <a:spAutoFit/>
          </a:bodyPr>
          <a:lstStyle/>
          <a:p>
            <a:pPr algn="just"/>
            <a:r>
              <a:rPr lang="en-US" sz="2200" b="1" dirty="0"/>
              <a:t>Undirected Graphs</a:t>
            </a:r>
          </a:p>
        </p:txBody>
      </p:sp>
      <p:pic>
        <p:nvPicPr>
          <p:cNvPr id="1028" name="Picture 4" descr="https://images.upgrad.com/24e5adfb-4fba-467e-b42a-daf3a44ec50d-image_1-01%20(8).jpg">
            <a:extLst>
              <a:ext uri="{FF2B5EF4-FFF2-40B4-BE49-F238E27FC236}">
                <a16:creationId xmlns:a16="http://schemas.microsoft.com/office/drawing/2014/main" id="{98A57D27-95B6-4727-8BA6-D78649038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1" t="3802" r="22379" b="6333"/>
          <a:stretch/>
        </p:blipFill>
        <p:spPr bwMode="auto">
          <a:xfrm>
            <a:off x="2290197" y="1897362"/>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97939D-A9E2-4574-98D6-EF0AA9516E60}"/>
              </a:ext>
            </a:extLst>
          </p:cNvPr>
          <p:cNvSpPr/>
          <p:nvPr/>
        </p:nvSpPr>
        <p:spPr>
          <a:xfrm>
            <a:off x="7133528" y="4704599"/>
            <a:ext cx="4527335" cy="1477328"/>
          </a:xfrm>
          <a:prstGeom prst="rect">
            <a:avLst/>
          </a:prstGeom>
        </p:spPr>
        <p:txBody>
          <a:bodyPr wrap="square">
            <a:spAutoFit/>
          </a:bodyPr>
          <a:lstStyle/>
          <a:p>
            <a:r>
              <a:rPr lang="en-US" dirty="0"/>
              <a:t>G for the above graph is (V, E) where</a:t>
            </a:r>
          </a:p>
          <a:p>
            <a:r>
              <a:rPr lang="en-US" dirty="0"/>
              <a:t>V = {1, 2, 3, 4}</a:t>
            </a:r>
          </a:p>
          <a:p>
            <a:r>
              <a:rPr lang="en-US" dirty="0"/>
              <a:t>E = {(1, 2), (2, 4), (4, 1), (1, 3)}</a:t>
            </a:r>
          </a:p>
          <a:p>
            <a:br>
              <a:rPr lang="en-US" dirty="0"/>
            </a:br>
            <a:endParaRPr lang="en-US" b="1" dirty="0"/>
          </a:p>
        </p:txBody>
      </p:sp>
      <p:sp>
        <p:nvSpPr>
          <p:cNvPr id="11" name="Rectangle 10">
            <a:extLst>
              <a:ext uri="{FF2B5EF4-FFF2-40B4-BE49-F238E27FC236}">
                <a16:creationId xmlns:a16="http://schemas.microsoft.com/office/drawing/2014/main" id="{767ADDAD-7292-4C16-AEE6-B62A593699FA}"/>
              </a:ext>
            </a:extLst>
          </p:cNvPr>
          <p:cNvSpPr/>
          <p:nvPr/>
        </p:nvSpPr>
        <p:spPr>
          <a:xfrm>
            <a:off x="1629625" y="4577045"/>
            <a:ext cx="4339052" cy="923330"/>
          </a:xfrm>
          <a:prstGeom prst="rect">
            <a:avLst/>
          </a:prstGeom>
        </p:spPr>
        <p:txBody>
          <a:bodyPr wrap="square">
            <a:spAutoFit/>
          </a:bodyPr>
          <a:lstStyle/>
          <a:p>
            <a:r>
              <a:rPr lang="en-US" dirty="0"/>
              <a:t>G for the above graph is (V, E) where</a:t>
            </a:r>
          </a:p>
          <a:p>
            <a:r>
              <a:rPr lang="en-US" dirty="0"/>
              <a:t>V = {A, B, C, D, E}</a:t>
            </a:r>
          </a:p>
          <a:p>
            <a:r>
              <a:rPr lang="en-US" dirty="0"/>
              <a:t>E = {(A, C), (B, C), (C, D), (E, D), (B, E)}</a:t>
            </a:r>
          </a:p>
        </p:txBody>
      </p:sp>
      <p:sp>
        <p:nvSpPr>
          <p:cNvPr id="12" name="Rectangle 11">
            <a:extLst>
              <a:ext uri="{FF2B5EF4-FFF2-40B4-BE49-F238E27FC236}">
                <a16:creationId xmlns:a16="http://schemas.microsoft.com/office/drawing/2014/main" id="{1B98AF6D-C20A-4DB5-B1ED-A8064EF6AC96}"/>
              </a:ext>
            </a:extLst>
          </p:cNvPr>
          <p:cNvSpPr/>
          <p:nvPr/>
        </p:nvSpPr>
        <p:spPr>
          <a:xfrm>
            <a:off x="1513808" y="5614744"/>
            <a:ext cx="9757756" cy="646331"/>
          </a:xfrm>
          <a:prstGeom prst="rect">
            <a:avLst/>
          </a:prstGeom>
        </p:spPr>
        <p:txBody>
          <a:bodyPr wrap="square">
            <a:spAutoFit/>
          </a:bodyPr>
          <a:lstStyle/>
          <a:p>
            <a:pPr algn="just"/>
            <a:r>
              <a:rPr lang="en-US" b="1" dirty="0">
                <a:solidFill>
                  <a:srgbClr val="FF0000"/>
                </a:solidFill>
              </a:rPr>
              <a:t>Note: The pair representing the edge is ordered and (</a:t>
            </a:r>
            <a:r>
              <a:rPr lang="en-US" b="1" dirty="0" err="1">
                <a:solidFill>
                  <a:srgbClr val="FF0000"/>
                </a:solidFill>
              </a:rPr>
              <a:t>u,v</a:t>
            </a:r>
            <a:r>
              <a:rPr lang="en-US" b="1" dirty="0">
                <a:solidFill>
                  <a:srgbClr val="FF0000"/>
                </a:solidFill>
              </a:rPr>
              <a:t>) ≠ (</a:t>
            </a:r>
            <a:r>
              <a:rPr lang="en-US" b="1" dirty="0" err="1">
                <a:solidFill>
                  <a:srgbClr val="FF0000"/>
                </a:solidFill>
              </a:rPr>
              <a:t>v,u</a:t>
            </a:r>
            <a:r>
              <a:rPr lang="en-US" b="1" dirty="0">
                <a:solidFill>
                  <a:srgbClr val="FF0000"/>
                </a:solidFill>
              </a:rPr>
              <a:t>) in case of a directed graph (digraph) and in case of an undirected graph the order does not matter</a:t>
            </a:r>
            <a:endParaRPr lang="en-IN" b="1" dirty="0">
              <a:solidFill>
                <a:srgbClr val="FF0000"/>
              </a:solidFill>
            </a:endParaRPr>
          </a:p>
        </p:txBody>
      </p:sp>
      <p:sp>
        <p:nvSpPr>
          <p:cNvPr id="2" name="Title 1">
            <a:extLst>
              <a:ext uri="{FF2B5EF4-FFF2-40B4-BE49-F238E27FC236}">
                <a16:creationId xmlns:a16="http://schemas.microsoft.com/office/drawing/2014/main" id="{E90191F0-9A45-400B-A764-8DCEC1E575FD}"/>
              </a:ext>
            </a:extLst>
          </p:cNvPr>
          <p:cNvSpPr>
            <a:spLocks noGrp="1"/>
          </p:cNvSpPr>
          <p:nvPr>
            <p:ph type="title"/>
          </p:nvPr>
        </p:nvSpPr>
        <p:spPr/>
        <p:txBody>
          <a:bodyPr/>
          <a:lstStyle/>
          <a:p>
            <a:r>
              <a:rPr lang="en-IN" dirty="0"/>
              <a:t>Classification of Graphs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6728E9B-C771-41E4-964C-36B77CB19FC4}"/>
                  </a:ext>
                </a:extLst>
              </p14:cNvPr>
              <p14:cNvContentPartPr/>
              <p14:nvPr/>
            </p14:nvContentPartPr>
            <p14:xfrm>
              <a:off x="1313644" y="5444811"/>
              <a:ext cx="571320" cy="960480"/>
            </p14:xfrm>
          </p:contentPart>
        </mc:Choice>
        <mc:Fallback xmlns="">
          <p:pic>
            <p:nvPicPr>
              <p:cNvPr id="3" name="Ink 2">
                <a:extLst>
                  <a:ext uri="{FF2B5EF4-FFF2-40B4-BE49-F238E27FC236}">
                    <a16:creationId xmlns:a16="http://schemas.microsoft.com/office/drawing/2014/main" id="{56728E9B-C771-41E4-964C-36B77CB19FC4}"/>
                  </a:ext>
                </a:extLst>
              </p:cNvPr>
              <p:cNvPicPr/>
              <p:nvPr/>
            </p:nvPicPr>
            <p:blipFill>
              <a:blip r:embed="rId5"/>
              <a:stretch>
                <a:fillRect/>
              </a:stretch>
            </p:blipFill>
            <p:spPr>
              <a:xfrm>
                <a:off x="1304644" y="5435811"/>
                <a:ext cx="588960" cy="978120"/>
              </a:xfrm>
              <a:prstGeom prst="rect">
                <a:avLst/>
              </a:prstGeom>
            </p:spPr>
          </p:pic>
        </mc:Fallback>
      </mc:AlternateContent>
    </p:spTree>
    <p:extLst>
      <p:ext uri="{BB962C8B-B14F-4D97-AF65-F5344CB8AC3E}">
        <p14:creationId xmlns:p14="http://schemas.microsoft.com/office/powerpoint/2010/main" val="1036175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3139</TotalTime>
  <Words>889</Words>
  <Application>Microsoft Office PowerPoint</Application>
  <PresentationFormat>Widescreen</PresentationFormat>
  <Paragraphs>111</Paragraphs>
  <Slides>37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Arial </vt:lpstr>
      <vt:lpstr>Arial Black</vt:lpstr>
      <vt:lpstr>Calibri</vt:lpstr>
      <vt:lpstr>Lucida Sans Unicode</vt:lpstr>
      <vt:lpstr>Montserrat</vt:lpstr>
      <vt:lpstr>Verdana</vt:lpstr>
      <vt:lpstr>Wingdings</vt:lpstr>
      <vt:lpstr>Wingdings 2</vt:lpstr>
      <vt:lpstr>Wingdings 3</vt:lpstr>
      <vt:lpstr>Concourse</vt:lpstr>
      <vt:lpstr>Data Structures</vt:lpstr>
      <vt:lpstr>Agenda</vt:lpstr>
      <vt:lpstr>Application of Graphs</vt:lpstr>
      <vt:lpstr>Introduction</vt:lpstr>
      <vt:lpstr>Introduction</vt:lpstr>
      <vt:lpstr>Introduction</vt:lpstr>
      <vt:lpstr>Restriction in Trees</vt:lpstr>
      <vt:lpstr>Classification of Graphs</vt:lpstr>
      <vt:lpstr>Classification of Graphs</vt:lpstr>
      <vt:lpstr>Classification of Graphs</vt:lpstr>
      <vt:lpstr>Classification of Graphs</vt:lpstr>
      <vt:lpstr>Classification of Graphs</vt:lpstr>
      <vt:lpstr>Properties of Graphs</vt:lpstr>
      <vt:lpstr>Properties of Graphs</vt:lpstr>
      <vt:lpstr>Properties of Graphs</vt:lpstr>
      <vt:lpstr>Properties of Graphs</vt:lpstr>
      <vt:lpstr>Properties of Graphs</vt:lpstr>
      <vt:lpstr>Properties of Graphs</vt:lpstr>
      <vt:lpstr>Classification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Sehajpreet Singh</dc:creator>
  <cp:lastModifiedBy>Sehajpreet Singh</cp:lastModifiedBy>
  <cp:revision>448</cp:revision>
  <dcterms:created xsi:type="dcterms:W3CDTF">2020-04-22T15:02:33Z</dcterms:created>
  <dcterms:modified xsi:type="dcterms:W3CDTF">2022-06-14T13:32:00Z</dcterms:modified>
</cp:coreProperties>
</file>